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256" r:id="rId2"/>
    <p:sldId id="268" r:id="rId3"/>
    <p:sldId id="312" r:id="rId4"/>
    <p:sldId id="332" r:id="rId5"/>
    <p:sldId id="322" r:id="rId6"/>
    <p:sldId id="276" r:id="rId7"/>
    <p:sldId id="279" r:id="rId8"/>
    <p:sldId id="278" r:id="rId9"/>
    <p:sldId id="291" r:id="rId10"/>
    <p:sldId id="280" r:id="rId11"/>
    <p:sldId id="281" r:id="rId12"/>
    <p:sldId id="282" r:id="rId13"/>
    <p:sldId id="286" r:id="rId14"/>
    <p:sldId id="292" r:id="rId15"/>
    <p:sldId id="283" r:id="rId16"/>
    <p:sldId id="290" r:id="rId17"/>
    <p:sldId id="326" r:id="rId18"/>
    <p:sldId id="331" r:id="rId19"/>
    <p:sldId id="333" r:id="rId20"/>
    <p:sldId id="334" r:id="rId21"/>
    <p:sldId id="335" r:id="rId22"/>
    <p:sldId id="336" r:id="rId23"/>
    <p:sldId id="339" r:id="rId24"/>
    <p:sldId id="340" r:id="rId25"/>
    <p:sldId id="347" r:id="rId26"/>
    <p:sldId id="348" r:id="rId27"/>
    <p:sldId id="349" r:id="rId28"/>
    <p:sldId id="350" r:id="rId29"/>
    <p:sldId id="351" r:id="rId30"/>
    <p:sldId id="341" r:id="rId31"/>
    <p:sldId id="342" r:id="rId32"/>
    <p:sldId id="343" r:id="rId33"/>
    <p:sldId id="344" r:id="rId34"/>
    <p:sldId id="346" r:id="rId35"/>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52F52"/>
    <a:srgbClr val="D9D9D9"/>
    <a:srgbClr val="EB70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38" autoAdjust="0"/>
    <p:restoredTop sz="94695" autoAdjust="0"/>
  </p:normalViewPr>
  <p:slideViewPr>
    <p:cSldViewPr snapToGrid="0">
      <p:cViewPr varScale="1">
        <p:scale>
          <a:sx n="152" d="100"/>
          <a:sy n="152" d="100"/>
        </p:scale>
        <p:origin x="678"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entimiglia Luca" userId="8104d5b9-70f3-495c-a253-af9d4af523fa" providerId="ADAL" clId="{6E45A40F-59F3-4298-A90D-7AE72CA07859}"/>
    <pc:docChg chg="undo custSel addSld delSld modSld">
      <pc:chgData name="Ventimiglia Luca" userId="8104d5b9-70f3-495c-a253-af9d4af523fa" providerId="ADAL" clId="{6E45A40F-59F3-4298-A90D-7AE72CA07859}" dt="2023-07-17T08:33:22.003" v="2985"/>
      <pc:docMkLst>
        <pc:docMk/>
      </pc:docMkLst>
      <pc:sldChg chg="modSp mod">
        <pc:chgData name="Ventimiglia Luca" userId="8104d5b9-70f3-495c-a253-af9d4af523fa" providerId="ADAL" clId="{6E45A40F-59F3-4298-A90D-7AE72CA07859}" dt="2023-07-03T06:49:07.967" v="2743" actId="20577"/>
        <pc:sldMkLst>
          <pc:docMk/>
          <pc:sldMk cId="2033515725" sldId="256"/>
        </pc:sldMkLst>
        <pc:spChg chg="mod">
          <ac:chgData name="Ventimiglia Luca" userId="8104d5b9-70f3-495c-a253-af9d4af523fa" providerId="ADAL" clId="{6E45A40F-59F3-4298-A90D-7AE72CA07859}" dt="2023-07-03T06:49:07.967" v="2743" actId="20577"/>
          <ac:spMkLst>
            <pc:docMk/>
            <pc:sldMk cId="2033515725" sldId="256"/>
            <ac:spMk id="3" creationId="{CA64BE1C-0DC4-45AB-7953-9334CAE4E75C}"/>
          </ac:spMkLst>
        </pc:spChg>
      </pc:sldChg>
      <pc:sldChg chg="addSp modSp mod">
        <pc:chgData name="Ventimiglia Luca" userId="8104d5b9-70f3-495c-a253-af9d4af523fa" providerId="ADAL" clId="{6E45A40F-59F3-4298-A90D-7AE72CA07859}" dt="2023-07-03T06:52:55.709" v="2853" actId="5793"/>
        <pc:sldMkLst>
          <pc:docMk/>
          <pc:sldMk cId="1738566371" sldId="268"/>
        </pc:sldMkLst>
        <pc:spChg chg="add mod">
          <ac:chgData name="Ventimiglia Luca" userId="8104d5b9-70f3-495c-a253-af9d4af523fa" providerId="ADAL" clId="{6E45A40F-59F3-4298-A90D-7AE72CA07859}" dt="2023-07-03T06:52:55.709" v="2853" actId="5793"/>
          <ac:spMkLst>
            <pc:docMk/>
            <pc:sldMk cId="1738566371" sldId="268"/>
            <ac:spMk id="2" creationId="{15C0F143-F3E9-77DC-E6AC-1D355D2DBBC9}"/>
          </ac:spMkLst>
        </pc:spChg>
        <pc:spChg chg="mod">
          <ac:chgData name="Ventimiglia Luca" userId="8104d5b9-70f3-495c-a253-af9d4af523fa" providerId="ADAL" clId="{6E45A40F-59F3-4298-A90D-7AE72CA07859}" dt="2023-07-03T06:50:55.896" v="2776" actId="20577"/>
          <ac:spMkLst>
            <pc:docMk/>
            <pc:sldMk cId="1738566371" sldId="268"/>
            <ac:spMk id="5" creationId="{1A6977BF-415C-C28E-8D42-91BE8CFE01EF}"/>
          </ac:spMkLst>
        </pc:spChg>
      </pc:sldChg>
      <pc:sldChg chg="modSp mod">
        <pc:chgData name="Ventimiglia Luca" userId="8104d5b9-70f3-495c-a253-af9d4af523fa" providerId="ADAL" clId="{6E45A40F-59F3-4298-A90D-7AE72CA07859}" dt="2023-07-03T06:54:54.507" v="2871" actId="20577"/>
        <pc:sldMkLst>
          <pc:docMk/>
          <pc:sldMk cId="1282915698" sldId="332"/>
        </pc:sldMkLst>
        <pc:spChg chg="mod">
          <ac:chgData name="Ventimiglia Luca" userId="8104d5b9-70f3-495c-a253-af9d4af523fa" providerId="ADAL" clId="{6E45A40F-59F3-4298-A90D-7AE72CA07859}" dt="2023-07-03T06:54:54.507" v="2871" actId="20577"/>
          <ac:spMkLst>
            <pc:docMk/>
            <pc:sldMk cId="1282915698" sldId="332"/>
            <ac:spMk id="16" creationId="{73EE89E3-8E4B-7790-9432-458B16279C3B}"/>
          </ac:spMkLst>
        </pc:spChg>
      </pc:sldChg>
      <pc:sldChg chg="addSp modSp mod">
        <pc:chgData name="Ventimiglia Luca" userId="8104d5b9-70f3-495c-a253-af9d4af523fa" providerId="ADAL" clId="{6E45A40F-59F3-4298-A90D-7AE72CA07859}" dt="2023-07-17T08:33:22.003" v="2985"/>
        <pc:sldMkLst>
          <pc:docMk/>
          <pc:sldMk cId="1450372482" sldId="334"/>
        </pc:sldMkLst>
        <pc:spChg chg="add mod">
          <ac:chgData name="Ventimiglia Luca" userId="8104d5b9-70f3-495c-a253-af9d4af523fa" providerId="ADAL" clId="{6E45A40F-59F3-4298-A90D-7AE72CA07859}" dt="2023-07-17T08:33:22.003" v="2985"/>
          <ac:spMkLst>
            <pc:docMk/>
            <pc:sldMk cId="1450372482" sldId="334"/>
            <ac:spMk id="2" creationId="{D27FDC37-BEF0-6DC8-CD57-854F5586BE74}"/>
          </ac:spMkLst>
        </pc:spChg>
      </pc:sldChg>
      <pc:sldChg chg="addSp delSp modSp mod">
        <pc:chgData name="Ventimiglia Luca" userId="8104d5b9-70f3-495c-a253-af9d4af523fa" providerId="ADAL" clId="{6E45A40F-59F3-4298-A90D-7AE72CA07859}" dt="2023-07-03T07:03:40.962" v="2880" actId="1076"/>
        <pc:sldMkLst>
          <pc:docMk/>
          <pc:sldMk cId="4019727898" sldId="339"/>
        </pc:sldMkLst>
        <pc:picChg chg="del">
          <ac:chgData name="Ventimiglia Luca" userId="8104d5b9-70f3-495c-a253-af9d4af523fa" providerId="ADAL" clId="{6E45A40F-59F3-4298-A90D-7AE72CA07859}" dt="2023-06-30T07:46:52.048" v="3" actId="478"/>
          <ac:picMkLst>
            <pc:docMk/>
            <pc:sldMk cId="4019727898" sldId="339"/>
            <ac:picMk id="7" creationId="{7B0D0053-2100-F664-7759-42E89BA06157}"/>
          </ac:picMkLst>
        </pc:picChg>
        <pc:picChg chg="del">
          <ac:chgData name="Ventimiglia Luca" userId="8104d5b9-70f3-495c-a253-af9d4af523fa" providerId="ADAL" clId="{6E45A40F-59F3-4298-A90D-7AE72CA07859}" dt="2023-06-30T07:46:54.504" v="4" actId="478"/>
          <ac:picMkLst>
            <pc:docMk/>
            <pc:sldMk cId="4019727898" sldId="339"/>
            <ac:picMk id="11" creationId="{D6642BEA-C518-4DBC-C1CD-A4E7B5F33599}"/>
          </ac:picMkLst>
        </pc:picChg>
        <pc:picChg chg="mod">
          <ac:chgData name="Ventimiglia Luca" userId="8104d5b9-70f3-495c-a253-af9d4af523fa" providerId="ADAL" clId="{6E45A40F-59F3-4298-A90D-7AE72CA07859}" dt="2023-06-30T07:46:50.206" v="2" actId="1076"/>
          <ac:picMkLst>
            <pc:docMk/>
            <pc:sldMk cId="4019727898" sldId="339"/>
            <ac:picMk id="17" creationId="{BC136000-6AC5-4B58-EA09-CBDAE41F4D1D}"/>
          </ac:picMkLst>
        </pc:picChg>
        <pc:picChg chg="add del mod">
          <ac:chgData name="Ventimiglia Luca" userId="8104d5b9-70f3-495c-a253-af9d4af523fa" providerId="ADAL" clId="{6E45A40F-59F3-4298-A90D-7AE72CA07859}" dt="2023-07-03T06:58:50.858" v="2877" actId="1076"/>
          <ac:picMkLst>
            <pc:docMk/>
            <pc:sldMk cId="4019727898" sldId="339"/>
            <ac:picMk id="19" creationId="{6D7E7A78-536A-5382-6559-C5C2E8BAC15E}"/>
          </ac:picMkLst>
        </pc:picChg>
        <pc:picChg chg="add mod">
          <ac:chgData name="Ventimiglia Luca" userId="8104d5b9-70f3-495c-a253-af9d4af523fa" providerId="ADAL" clId="{6E45A40F-59F3-4298-A90D-7AE72CA07859}" dt="2023-07-03T07:03:40.962" v="2880" actId="1076"/>
          <ac:picMkLst>
            <pc:docMk/>
            <pc:sldMk cId="4019727898" sldId="339"/>
            <ac:picMk id="20" creationId="{8A92D3D2-9FF7-5EC2-D7DA-51FA7F46B38F}"/>
          </ac:picMkLst>
        </pc:picChg>
      </pc:sldChg>
      <pc:sldChg chg="modSp mod">
        <pc:chgData name="Ventimiglia Luca" userId="8104d5b9-70f3-495c-a253-af9d4af523fa" providerId="ADAL" clId="{6E45A40F-59F3-4298-A90D-7AE72CA07859}" dt="2023-07-03T06:39:48.498" v="2675" actId="27636"/>
        <pc:sldMkLst>
          <pc:docMk/>
          <pc:sldMk cId="306867342" sldId="341"/>
        </pc:sldMkLst>
        <pc:spChg chg="mod">
          <ac:chgData name="Ventimiglia Luca" userId="8104d5b9-70f3-495c-a253-af9d4af523fa" providerId="ADAL" clId="{6E45A40F-59F3-4298-A90D-7AE72CA07859}" dt="2023-07-03T06:39:43.728" v="2673" actId="1036"/>
          <ac:spMkLst>
            <pc:docMk/>
            <pc:sldMk cId="306867342" sldId="341"/>
            <ac:spMk id="2" creationId="{74C2C06C-D8C3-4824-F933-3038815E92C6}"/>
          </ac:spMkLst>
        </pc:spChg>
        <pc:spChg chg="mod">
          <ac:chgData name="Ventimiglia Luca" userId="8104d5b9-70f3-495c-a253-af9d4af523fa" providerId="ADAL" clId="{6E45A40F-59F3-4298-A90D-7AE72CA07859}" dt="2023-07-03T06:39:48.498" v="2675" actId="27636"/>
          <ac:spMkLst>
            <pc:docMk/>
            <pc:sldMk cId="306867342" sldId="341"/>
            <ac:spMk id="8" creationId="{D1159192-D58D-7813-C5D8-A42B85B1535A}"/>
          </ac:spMkLst>
        </pc:spChg>
        <pc:picChg chg="mod">
          <ac:chgData name="Ventimiglia Luca" userId="8104d5b9-70f3-495c-a253-af9d4af523fa" providerId="ADAL" clId="{6E45A40F-59F3-4298-A90D-7AE72CA07859}" dt="2023-07-03T06:39:36.722" v="2648" actId="14100"/>
          <ac:picMkLst>
            <pc:docMk/>
            <pc:sldMk cId="306867342" sldId="341"/>
            <ac:picMk id="7" creationId="{14259A22-3565-2F71-EDD5-88C4E9E9BD49}"/>
          </ac:picMkLst>
        </pc:picChg>
        <pc:cxnChg chg="mod">
          <ac:chgData name="Ventimiglia Luca" userId="8104d5b9-70f3-495c-a253-af9d4af523fa" providerId="ADAL" clId="{6E45A40F-59F3-4298-A90D-7AE72CA07859}" dt="2023-07-03T06:39:43.728" v="2673" actId="1036"/>
          <ac:cxnSpMkLst>
            <pc:docMk/>
            <pc:sldMk cId="306867342" sldId="341"/>
            <ac:cxnSpMk id="3" creationId="{D06A4D2E-2C03-CA12-4E67-E85652864A3B}"/>
          </ac:cxnSpMkLst>
        </pc:cxnChg>
      </pc:sldChg>
      <pc:sldChg chg="modSp mod">
        <pc:chgData name="Ventimiglia Luca" userId="8104d5b9-70f3-495c-a253-af9d4af523fa" providerId="ADAL" clId="{6E45A40F-59F3-4298-A90D-7AE72CA07859}" dt="2023-07-03T06:37:58.407" v="2419" actId="6549"/>
        <pc:sldMkLst>
          <pc:docMk/>
          <pc:sldMk cId="1684006398" sldId="344"/>
        </pc:sldMkLst>
        <pc:spChg chg="mod">
          <ac:chgData name="Ventimiglia Luca" userId="8104d5b9-70f3-495c-a253-af9d4af523fa" providerId="ADAL" clId="{6E45A40F-59F3-4298-A90D-7AE72CA07859}" dt="2023-07-03T06:37:58.407" v="2419" actId="6549"/>
          <ac:spMkLst>
            <pc:docMk/>
            <pc:sldMk cId="1684006398" sldId="344"/>
            <ac:spMk id="4" creationId="{3EC2C5F8-4E7D-C18B-141F-8C94203E60F8}"/>
          </ac:spMkLst>
        </pc:spChg>
        <pc:spChg chg="mod">
          <ac:chgData name="Ventimiglia Luca" userId="8104d5b9-70f3-495c-a253-af9d4af523fa" providerId="ADAL" clId="{6E45A40F-59F3-4298-A90D-7AE72CA07859}" dt="2023-07-03T06:37:55.291" v="2418" actId="20577"/>
          <ac:spMkLst>
            <pc:docMk/>
            <pc:sldMk cId="1684006398" sldId="344"/>
            <ac:spMk id="7" creationId="{8CD17B53-9EAA-4D7F-0591-FA5FA8831F4C}"/>
          </ac:spMkLst>
        </pc:spChg>
      </pc:sldChg>
      <pc:sldChg chg="del">
        <pc:chgData name="Ventimiglia Luca" userId="8104d5b9-70f3-495c-a253-af9d4af523fa" providerId="ADAL" clId="{6E45A40F-59F3-4298-A90D-7AE72CA07859}" dt="2023-07-03T06:40:06.437" v="2676" actId="47"/>
        <pc:sldMkLst>
          <pc:docMk/>
          <pc:sldMk cId="2600406445" sldId="345"/>
        </pc:sldMkLst>
      </pc:sldChg>
      <pc:sldChg chg="modSp mod">
        <pc:chgData name="Ventimiglia Luca" userId="8104d5b9-70f3-495c-a253-af9d4af523fa" providerId="ADAL" clId="{6E45A40F-59F3-4298-A90D-7AE72CA07859}" dt="2023-07-03T06:40:35.356" v="2734" actId="20577"/>
        <pc:sldMkLst>
          <pc:docMk/>
          <pc:sldMk cId="3197120206" sldId="346"/>
        </pc:sldMkLst>
        <pc:spChg chg="mod">
          <ac:chgData name="Ventimiglia Luca" userId="8104d5b9-70f3-495c-a253-af9d4af523fa" providerId="ADAL" clId="{6E45A40F-59F3-4298-A90D-7AE72CA07859}" dt="2023-07-03T06:40:35.356" v="2734" actId="20577"/>
          <ac:spMkLst>
            <pc:docMk/>
            <pc:sldMk cId="3197120206" sldId="346"/>
            <ac:spMk id="10" creationId="{1EC45BB1-5635-DE12-11EA-9C74A319ADC2}"/>
          </ac:spMkLst>
        </pc:spChg>
      </pc:sldChg>
      <pc:sldChg chg="addSp delSp modSp add mod">
        <pc:chgData name="Ventimiglia Luca" userId="8104d5b9-70f3-495c-a253-af9d4af523fa" providerId="ADAL" clId="{6E45A40F-59F3-4298-A90D-7AE72CA07859}" dt="2023-06-30T07:50:36.362" v="226" actId="1076"/>
        <pc:sldMkLst>
          <pc:docMk/>
          <pc:sldMk cId="1412515976" sldId="348"/>
        </pc:sldMkLst>
        <pc:spChg chg="mod">
          <ac:chgData name="Ventimiglia Luca" userId="8104d5b9-70f3-495c-a253-af9d4af523fa" providerId="ADAL" clId="{6E45A40F-59F3-4298-A90D-7AE72CA07859}" dt="2023-06-30T07:47:34.670" v="21" actId="20577"/>
          <ac:spMkLst>
            <pc:docMk/>
            <pc:sldMk cId="1412515976" sldId="348"/>
            <ac:spMk id="4" creationId="{3EC2C5F8-4E7D-C18B-141F-8C94203E60F8}"/>
          </ac:spMkLst>
        </pc:spChg>
        <pc:spChg chg="del">
          <ac:chgData name="Ventimiglia Luca" userId="8104d5b9-70f3-495c-a253-af9d4af523fa" providerId="ADAL" clId="{6E45A40F-59F3-4298-A90D-7AE72CA07859}" dt="2023-06-30T07:48:52.971" v="102" actId="478"/>
          <ac:spMkLst>
            <pc:docMk/>
            <pc:sldMk cId="1412515976" sldId="348"/>
            <ac:spMk id="14" creationId="{F8B39E50-4437-4E72-9091-A2054D1D0163}"/>
          </ac:spMkLst>
        </pc:spChg>
        <pc:spChg chg="mod">
          <ac:chgData name="Ventimiglia Luca" userId="8104d5b9-70f3-495c-a253-af9d4af523fa" providerId="ADAL" clId="{6E45A40F-59F3-4298-A90D-7AE72CA07859}" dt="2023-06-30T07:49:40.350" v="124" actId="1076"/>
          <ac:spMkLst>
            <pc:docMk/>
            <pc:sldMk cId="1412515976" sldId="348"/>
            <ac:spMk id="16" creationId="{82FCF88A-4F21-EEE0-4B90-9C7564A1D8C5}"/>
          </ac:spMkLst>
        </pc:spChg>
        <pc:spChg chg="add mod">
          <ac:chgData name="Ventimiglia Luca" userId="8104d5b9-70f3-495c-a253-af9d4af523fa" providerId="ADAL" clId="{6E45A40F-59F3-4298-A90D-7AE72CA07859}" dt="2023-06-30T07:50:36.362" v="226" actId="1076"/>
          <ac:spMkLst>
            <pc:docMk/>
            <pc:sldMk cId="1412515976" sldId="348"/>
            <ac:spMk id="17" creationId="{BCEFD4BD-49C4-A078-8420-CA9E34C66950}"/>
          </ac:spMkLst>
        </pc:spChg>
        <pc:spChg chg="del">
          <ac:chgData name="Ventimiglia Luca" userId="8104d5b9-70f3-495c-a253-af9d4af523fa" providerId="ADAL" clId="{6E45A40F-59F3-4298-A90D-7AE72CA07859}" dt="2023-06-30T07:48:56.204" v="103" actId="478"/>
          <ac:spMkLst>
            <pc:docMk/>
            <pc:sldMk cId="1412515976" sldId="348"/>
            <ac:spMk id="31" creationId="{D67F056F-15DF-C2ED-F3D6-BA8A81B38D86}"/>
          </ac:spMkLst>
        </pc:spChg>
        <pc:spChg chg="add del">
          <ac:chgData name="Ventimiglia Luca" userId="8104d5b9-70f3-495c-a253-af9d4af523fa" providerId="ADAL" clId="{6E45A40F-59F3-4298-A90D-7AE72CA07859}" dt="2023-06-30T07:49:26.324" v="118" actId="478"/>
          <ac:spMkLst>
            <pc:docMk/>
            <pc:sldMk cId="1412515976" sldId="348"/>
            <ac:spMk id="33" creationId="{B9C738D2-461E-C448-18BC-50119DCF1E82}"/>
          </ac:spMkLst>
        </pc:spChg>
        <pc:spChg chg="add del mod">
          <ac:chgData name="Ventimiglia Luca" userId="8104d5b9-70f3-495c-a253-af9d4af523fa" providerId="ADAL" clId="{6E45A40F-59F3-4298-A90D-7AE72CA07859}" dt="2023-06-30T07:49:22.145" v="117" actId="14100"/>
          <ac:spMkLst>
            <pc:docMk/>
            <pc:sldMk cId="1412515976" sldId="348"/>
            <ac:spMk id="36" creationId="{4586F772-180A-F7F0-27F1-50DECB65A602}"/>
          </ac:spMkLst>
        </pc:spChg>
        <pc:spChg chg="add del">
          <ac:chgData name="Ventimiglia Luca" userId="8104d5b9-70f3-495c-a253-af9d4af523fa" providerId="ADAL" clId="{6E45A40F-59F3-4298-A90D-7AE72CA07859}" dt="2023-06-30T07:49:30.742" v="121" actId="478"/>
          <ac:spMkLst>
            <pc:docMk/>
            <pc:sldMk cId="1412515976" sldId="348"/>
            <ac:spMk id="38" creationId="{E2A21E94-9841-68D3-B869-563015257DC7}"/>
          </ac:spMkLst>
        </pc:spChg>
        <pc:picChg chg="del">
          <ac:chgData name="Ventimiglia Luca" userId="8104d5b9-70f3-495c-a253-af9d4af523fa" providerId="ADAL" clId="{6E45A40F-59F3-4298-A90D-7AE72CA07859}" dt="2023-06-30T07:48:11.450" v="28" actId="478"/>
          <ac:picMkLst>
            <pc:docMk/>
            <pc:sldMk cId="1412515976" sldId="348"/>
            <ac:picMk id="3" creationId="{0FAD196C-AAF7-2A2E-53ED-E1B496505B98}"/>
          </ac:picMkLst>
        </pc:picChg>
        <pc:picChg chg="add del mod ord">
          <ac:chgData name="Ventimiglia Luca" userId="8104d5b9-70f3-495c-a253-af9d4af523fa" providerId="ADAL" clId="{6E45A40F-59F3-4298-A90D-7AE72CA07859}" dt="2023-06-30T07:48:14.774" v="29" actId="1076"/>
          <ac:picMkLst>
            <pc:docMk/>
            <pc:sldMk cId="1412515976" sldId="348"/>
            <ac:picMk id="5" creationId="{2EB39FE5-61DE-6C6F-4B86-7F8E2B311310}"/>
          </ac:picMkLst>
        </pc:picChg>
        <pc:cxnChg chg="add del mod">
          <ac:chgData name="Ventimiglia Luca" userId="8104d5b9-70f3-495c-a253-af9d4af523fa" providerId="ADAL" clId="{6E45A40F-59F3-4298-A90D-7AE72CA07859}" dt="2023-06-30T07:49:51.553" v="126" actId="14100"/>
          <ac:cxnSpMkLst>
            <pc:docMk/>
            <pc:sldMk cId="1412515976" sldId="348"/>
            <ac:cxnSpMk id="15" creationId="{02060BF3-43D9-47A9-5E74-57EEE5F683F2}"/>
          </ac:cxnSpMkLst>
        </pc:cxnChg>
        <pc:cxnChg chg="add del mod">
          <ac:chgData name="Ventimiglia Luca" userId="8104d5b9-70f3-495c-a253-af9d4af523fa" providerId="ADAL" clId="{6E45A40F-59F3-4298-A90D-7AE72CA07859}" dt="2023-06-30T07:49:27.863" v="119" actId="478"/>
          <ac:cxnSpMkLst>
            <pc:docMk/>
            <pc:sldMk cId="1412515976" sldId="348"/>
            <ac:cxnSpMk id="32" creationId="{FEF80EDC-3B03-9F6B-8AEF-CB9B85C6CAC4}"/>
          </ac:cxnSpMkLst>
        </pc:cxnChg>
        <pc:cxnChg chg="add del mod">
          <ac:chgData name="Ventimiglia Luca" userId="8104d5b9-70f3-495c-a253-af9d4af523fa" providerId="ADAL" clId="{6E45A40F-59F3-4298-A90D-7AE72CA07859}" dt="2023-06-30T07:49:29.121" v="120" actId="478"/>
          <ac:cxnSpMkLst>
            <pc:docMk/>
            <pc:sldMk cId="1412515976" sldId="348"/>
            <ac:cxnSpMk id="37" creationId="{24429A5A-9C10-37CA-61D8-459A95627A41}"/>
          </ac:cxnSpMkLst>
        </pc:cxnChg>
      </pc:sldChg>
      <pc:sldChg chg="addSp delSp modSp add mod">
        <pc:chgData name="Ventimiglia Luca" userId="8104d5b9-70f3-495c-a253-af9d4af523fa" providerId="ADAL" clId="{6E45A40F-59F3-4298-A90D-7AE72CA07859}" dt="2023-07-03T07:16:13.612" v="2905" actId="20577"/>
        <pc:sldMkLst>
          <pc:docMk/>
          <pc:sldMk cId="1807593112" sldId="349"/>
        </pc:sldMkLst>
        <pc:spChg chg="mod">
          <ac:chgData name="Ventimiglia Luca" userId="8104d5b9-70f3-495c-a253-af9d4af523fa" providerId="ADAL" clId="{6E45A40F-59F3-4298-A90D-7AE72CA07859}" dt="2023-06-30T07:52:43.394" v="247" actId="20577"/>
          <ac:spMkLst>
            <pc:docMk/>
            <pc:sldMk cId="1807593112" sldId="349"/>
            <ac:spMk id="4" creationId="{3EC2C5F8-4E7D-C18B-141F-8C94203E60F8}"/>
          </ac:spMkLst>
        </pc:spChg>
        <pc:spChg chg="mod">
          <ac:chgData name="Ventimiglia Luca" userId="8104d5b9-70f3-495c-a253-af9d4af523fa" providerId="ADAL" clId="{6E45A40F-59F3-4298-A90D-7AE72CA07859}" dt="2023-06-30T07:54:13.174" v="264" actId="1035"/>
          <ac:spMkLst>
            <pc:docMk/>
            <pc:sldMk cId="1807593112" sldId="349"/>
            <ac:spMk id="14" creationId="{F8B39E50-4437-4E72-9091-A2054D1D0163}"/>
          </ac:spMkLst>
        </pc:spChg>
        <pc:spChg chg="mod">
          <ac:chgData name="Ventimiglia Luca" userId="8104d5b9-70f3-495c-a253-af9d4af523fa" providerId="ADAL" clId="{6E45A40F-59F3-4298-A90D-7AE72CA07859}" dt="2023-07-03T07:15:56.003" v="2903" actId="1037"/>
          <ac:spMkLst>
            <pc:docMk/>
            <pc:sldMk cId="1807593112" sldId="349"/>
            <ac:spMk id="16" creationId="{82FCF88A-4F21-EEE0-4B90-9C7564A1D8C5}"/>
          </ac:spMkLst>
        </pc:spChg>
        <pc:spChg chg="add mod">
          <ac:chgData name="Ventimiglia Luca" userId="8104d5b9-70f3-495c-a253-af9d4af523fa" providerId="ADAL" clId="{6E45A40F-59F3-4298-A90D-7AE72CA07859}" dt="2023-06-30T08:01:51.377" v="432" actId="1038"/>
          <ac:spMkLst>
            <pc:docMk/>
            <pc:sldMk cId="1807593112" sldId="349"/>
            <ac:spMk id="21" creationId="{AC7794A4-C706-4760-AEAD-DA74363F1482}"/>
          </ac:spMkLst>
        </pc:spChg>
        <pc:spChg chg="add mod">
          <ac:chgData name="Ventimiglia Luca" userId="8104d5b9-70f3-495c-a253-af9d4af523fa" providerId="ADAL" clId="{6E45A40F-59F3-4298-A90D-7AE72CA07859}" dt="2023-06-30T08:06:11.608" v="916" actId="1076"/>
          <ac:spMkLst>
            <pc:docMk/>
            <pc:sldMk cId="1807593112" sldId="349"/>
            <ac:spMk id="23" creationId="{2C1267FE-F110-1161-7D8B-F64CC0EC5B0B}"/>
          </ac:spMkLst>
        </pc:spChg>
        <pc:spChg chg="add mod">
          <ac:chgData name="Ventimiglia Luca" userId="8104d5b9-70f3-495c-a253-af9d4af523fa" providerId="ADAL" clId="{6E45A40F-59F3-4298-A90D-7AE72CA07859}" dt="2023-06-30T08:04:20.658" v="638" actId="14100"/>
          <ac:spMkLst>
            <pc:docMk/>
            <pc:sldMk cId="1807593112" sldId="349"/>
            <ac:spMk id="25" creationId="{1E4FA416-E444-7D64-E001-ED9063FD79CF}"/>
          </ac:spMkLst>
        </pc:spChg>
        <pc:spChg chg="add mod">
          <ac:chgData name="Ventimiglia Luca" userId="8104d5b9-70f3-495c-a253-af9d4af523fa" providerId="ADAL" clId="{6E45A40F-59F3-4298-A90D-7AE72CA07859}" dt="2023-07-03T07:16:13.612" v="2905" actId="20577"/>
          <ac:spMkLst>
            <pc:docMk/>
            <pc:sldMk cId="1807593112" sldId="349"/>
            <ac:spMk id="26" creationId="{BC86505E-BB6E-07CE-A24E-07733C9A957E}"/>
          </ac:spMkLst>
        </pc:spChg>
        <pc:spChg chg="mod">
          <ac:chgData name="Ventimiglia Luca" userId="8104d5b9-70f3-495c-a253-af9d4af523fa" providerId="ADAL" clId="{6E45A40F-59F3-4298-A90D-7AE72CA07859}" dt="2023-06-30T07:54:00.425" v="255" actId="1036"/>
          <ac:spMkLst>
            <pc:docMk/>
            <pc:sldMk cId="1807593112" sldId="349"/>
            <ac:spMk id="31" creationId="{D67F056F-15DF-C2ED-F3D6-BA8A81B38D86}"/>
          </ac:spMkLst>
        </pc:spChg>
        <pc:spChg chg="mod">
          <ac:chgData name="Ventimiglia Luca" userId="8104d5b9-70f3-495c-a253-af9d4af523fa" providerId="ADAL" clId="{6E45A40F-59F3-4298-A90D-7AE72CA07859}" dt="2023-06-30T08:06:07.429" v="915" actId="1076"/>
          <ac:spMkLst>
            <pc:docMk/>
            <pc:sldMk cId="1807593112" sldId="349"/>
            <ac:spMk id="33" creationId="{B9C738D2-461E-C448-18BC-50119DCF1E82}"/>
          </ac:spMkLst>
        </pc:spChg>
        <pc:picChg chg="add del mod ord">
          <ac:chgData name="Ventimiglia Luca" userId="8104d5b9-70f3-495c-a253-af9d4af523fa" providerId="ADAL" clId="{6E45A40F-59F3-4298-A90D-7AE72CA07859}" dt="2023-06-30T07:55:04.064" v="365" actId="478"/>
          <ac:picMkLst>
            <pc:docMk/>
            <pc:sldMk cId="1807593112" sldId="349"/>
            <ac:picMk id="3" creationId="{7CF8DB8F-2527-80EE-BC45-B7AFC7F02E69}"/>
          </ac:picMkLst>
        </pc:picChg>
        <pc:picChg chg="del">
          <ac:chgData name="Ventimiglia Luca" userId="8104d5b9-70f3-495c-a253-af9d4af523fa" providerId="ADAL" clId="{6E45A40F-59F3-4298-A90D-7AE72CA07859}" dt="2023-06-30T07:53:23.425" v="248" actId="478"/>
          <ac:picMkLst>
            <pc:docMk/>
            <pc:sldMk cId="1807593112" sldId="349"/>
            <ac:picMk id="5" creationId="{55F8DCE8-6D63-1693-4F99-84FE0A155186}"/>
          </ac:picMkLst>
        </pc:picChg>
        <pc:picChg chg="add del">
          <ac:chgData name="Ventimiglia Luca" userId="8104d5b9-70f3-495c-a253-af9d4af523fa" providerId="ADAL" clId="{6E45A40F-59F3-4298-A90D-7AE72CA07859}" dt="2023-06-30T07:55:12.287" v="366" actId="478"/>
          <ac:picMkLst>
            <pc:docMk/>
            <pc:sldMk cId="1807593112" sldId="349"/>
            <ac:picMk id="17" creationId="{05A59E01-BC0F-5E98-BD1B-0D619CF0AE60}"/>
          </ac:picMkLst>
        </pc:picChg>
        <pc:picChg chg="add mod ord">
          <ac:chgData name="Ventimiglia Luca" userId="8104d5b9-70f3-495c-a253-af9d4af523fa" providerId="ADAL" clId="{6E45A40F-59F3-4298-A90D-7AE72CA07859}" dt="2023-06-30T08:04:09.011" v="636" actId="1076"/>
          <ac:picMkLst>
            <pc:docMk/>
            <pc:sldMk cId="1807593112" sldId="349"/>
            <ac:picMk id="19" creationId="{014B5920-BEE2-D371-47D0-900E46E7DA9B}"/>
          </ac:picMkLst>
        </pc:picChg>
        <pc:cxnChg chg="mod">
          <ac:chgData name="Ventimiglia Luca" userId="8104d5b9-70f3-495c-a253-af9d4af523fa" providerId="ADAL" clId="{6E45A40F-59F3-4298-A90D-7AE72CA07859}" dt="2023-07-03T07:15:56.003" v="2903" actId="1037"/>
          <ac:cxnSpMkLst>
            <pc:docMk/>
            <pc:sldMk cId="1807593112" sldId="349"/>
            <ac:cxnSpMk id="15" creationId="{02060BF3-43D9-47A9-5E74-57EEE5F683F2}"/>
          </ac:cxnSpMkLst>
        </pc:cxnChg>
        <pc:cxnChg chg="add mod">
          <ac:chgData name="Ventimiglia Luca" userId="8104d5b9-70f3-495c-a253-af9d4af523fa" providerId="ADAL" clId="{6E45A40F-59F3-4298-A90D-7AE72CA07859}" dt="2023-06-30T08:06:22.873" v="918" actId="14100"/>
          <ac:cxnSpMkLst>
            <pc:docMk/>
            <pc:sldMk cId="1807593112" sldId="349"/>
            <ac:cxnSpMk id="24" creationId="{67D16595-46B0-FA4C-5CA2-C7CB8C9F9189}"/>
          </ac:cxnSpMkLst>
        </pc:cxnChg>
        <pc:cxnChg chg="add mod">
          <ac:chgData name="Ventimiglia Luca" userId="8104d5b9-70f3-495c-a253-af9d4af523fa" providerId="ADAL" clId="{6E45A40F-59F3-4298-A90D-7AE72CA07859}" dt="2023-06-30T08:08:06.498" v="1237" actId="1037"/>
          <ac:cxnSpMkLst>
            <pc:docMk/>
            <pc:sldMk cId="1807593112" sldId="349"/>
            <ac:cxnSpMk id="30" creationId="{A57416BA-A24D-1EDA-F062-3FE5E7BA2879}"/>
          </ac:cxnSpMkLst>
        </pc:cxnChg>
        <pc:cxnChg chg="mod">
          <ac:chgData name="Ventimiglia Luca" userId="8104d5b9-70f3-495c-a253-af9d4af523fa" providerId="ADAL" clId="{6E45A40F-59F3-4298-A90D-7AE72CA07859}" dt="2023-06-30T08:06:07.429" v="915" actId="1076"/>
          <ac:cxnSpMkLst>
            <pc:docMk/>
            <pc:sldMk cId="1807593112" sldId="349"/>
            <ac:cxnSpMk id="32" creationId="{FEF80EDC-3B03-9F6B-8AEF-CB9B85C6CAC4}"/>
          </ac:cxnSpMkLst>
        </pc:cxnChg>
      </pc:sldChg>
      <pc:sldChg chg="addSp delSp modSp add mod">
        <pc:chgData name="Ventimiglia Luca" userId="8104d5b9-70f3-495c-a253-af9d4af523fa" providerId="ADAL" clId="{6E45A40F-59F3-4298-A90D-7AE72CA07859}" dt="2023-07-03T07:20:13.945" v="2945" actId="6549"/>
        <pc:sldMkLst>
          <pc:docMk/>
          <pc:sldMk cId="3830537017" sldId="350"/>
        </pc:sldMkLst>
        <pc:spChg chg="mod">
          <ac:chgData name="Ventimiglia Luca" userId="8104d5b9-70f3-495c-a253-af9d4af523fa" providerId="ADAL" clId="{6E45A40F-59F3-4298-A90D-7AE72CA07859}" dt="2023-07-03T06:18:00.222" v="1260" actId="20577"/>
          <ac:spMkLst>
            <pc:docMk/>
            <pc:sldMk cId="3830537017" sldId="350"/>
            <ac:spMk id="4" creationId="{3EC2C5F8-4E7D-C18B-141F-8C94203E60F8}"/>
          </ac:spMkLst>
        </pc:spChg>
        <pc:spChg chg="add mod">
          <ac:chgData name="Ventimiglia Luca" userId="8104d5b9-70f3-495c-a253-af9d4af523fa" providerId="ADAL" clId="{6E45A40F-59F3-4298-A90D-7AE72CA07859}" dt="2023-07-03T07:19:58.263" v="2936" actId="1038"/>
          <ac:spMkLst>
            <pc:docMk/>
            <pc:sldMk cId="3830537017" sldId="350"/>
            <ac:spMk id="12" creationId="{52F147C5-56C2-94EE-67ED-9B01CA829432}"/>
          </ac:spMkLst>
        </pc:spChg>
        <pc:spChg chg="add mod">
          <ac:chgData name="Ventimiglia Luca" userId="8104d5b9-70f3-495c-a253-af9d4af523fa" providerId="ADAL" clId="{6E45A40F-59F3-4298-A90D-7AE72CA07859}" dt="2023-07-03T06:24:47.579" v="1873" actId="14100"/>
          <ac:spMkLst>
            <pc:docMk/>
            <pc:sldMk cId="3830537017" sldId="350"/>
            <ac:spMk id="13" creationId="{9FF5BB7A-BAF8-85FA-8537-E7B0AED76EBA}"/>
          </ac:spMkLst>
        </pc:spChg>
        <pc:spChg chg="mod">
          <ac:chgData name="Ventimiglia Luca" userId="8104d5b9-70f3-495c-a253-af9d4af523fa" providerId="ADAL" clId="{6E45A40F-59F3-4298-A90D-7AE72CA07859}" dt="2023-07-03T06:20:06.440" v="1290" actId="20577"/>
          <ac:spMkLst>
            <pc:docMk/>
            <pc:sldMk cId="3830537017" sldId="350"/>
            <ac:spMk id="16" creationId="{82FCF88A-4F21-EEE0-4B90-9C7564A1D8C5}"/>
          </ac:spMkLst>
        </pc:spChg>
        <pc:spChg chg="mod">
          <ac:chgData name="Ventimiglia Luca" userId="8104d5b9-70f3-495c-a253-af9d4af523fa" providerId="ADAL" clId="{6E45A40F-59F3-4298-A90D-7AE72CA07859}" dt="2023-07-03T07:20:13.945" v="2945" actId="6549"/>
          <ac:spMkLst>
            <pc:docMk/>
            <pc:sldMk cId="3830537017" sldId="350"/>
            <ac:spMk id="17" creationId="{BCEFD4BD-49C4-A078-8420-CA9E34C66950}"/>
          </ac:spMkLst>
        </pc:spChg>
        <pc:spChg chg="mod">
          <ac:chgData name="Ventimiglia Luca" userId="8104d5b9-70f3-495c-a253-af9d4af523fa" providerId="ADAL" clId="{6E45A40F-59F3-4298-A90D-7AE72CA07859}" dt="2023-07-03T06:24:40.507" v="1872" actId="14100"/>
          <ac:spMkLst>
            <pc:docMk/>
            <pc:sldMk cId="3830537017" sldId="350"/>
            <ac:spMk id="36" creationId="{4586F772-180A-F7F0-27F1-50DECB65A602}"/>
          </ac:spMkLst>
        </pc:spChg>
        <pc:picChg chg="add mod ord">
          <ac:chgData name="Ventimiglia Luca" userId="8104d5b9-70f3-495c-a253-af9d4af523fa" providerId="ADAL" clId="{6E45A40F-59F3-4298-A90D-7AE72CA07859}" dt="2023-07-03T06:22:57.931" v="1633" actId="1076"/>
          <ac:picMkLst>
            <pc:docMk/>
            <pc:sldMk cId="3830537017" sldId="350"/>
            <ac:picMk id="3" creationId="{113F23D2-5A74-2FD1-9044-94F1C33323E2}"/>
          </ac:picMkLst>
        </pc:picChg>
        <pc:picChg chg="del mod">
          <ac:chgData name="Ventimiglia Luca" userId="8104d5b9-70f3-495c-a253-af9d4af523fa" providerId="ADAL" clId="{6E45A40F-59F3-4298-A90D-7AE72CA07859}" dt="2023-07-03T06:19:07.327" v="1262" actId="478"/>
          <ac:picMkLst>
            <pc:docMk/>
            <pc:sldMk cId="3830537017" sldId="350"/>
            <ac:picMk id="5" creationId="{2EB39FE5-61DE-6C6F-4B86-7F8E2B311310}"/>
          </ac:picMkLst>
        </pc:picChg>
        <pc:cxnChg chg="mod">
          <ac:chgData name="Ventimiglia Luca" userId="8104d5b9-70f3-495c-a253-af9d4af523fa" providerId="ADAL" clId="{6E45A40F-59F3-4298-A90D-7AE72CA07859}" dt="2023-07-03T06:24:40.507" v="1872" actId="14100"/>
          <ac:cxnSpMkLst>
            <pc:docMk/>
            <pc:sldMk cId="3830537017" sldId="350"/>
            <ac:cxnSpMk id="15" creationId="{02060BF3-43D9-47A9-5E74-57EEE5F683F2}"/>
          </ac:cxnSpMkLst>
        </pc:cxnChg>
        <pc:cxnChg chg="add mod">
          <ac:chgData name="Ventimiglia Luca" userId="8104d5b9-70f3-495c-a253-af9d4af523fa" providerId="ADAL" clId="{6E45A40F-59F3-4298-A90D-7AE72CA07859}" dt="2023-07-03T07:19:58.263" v="2936" actId="1038"/>
          <ac:cxnSpMkLst>
            <pc:docMk/>
            <pc:sldMk cId="3830537017" sldId="350"/>
            <ac:cxnSpMk id="19" creationId="{86D184FB-989F-F8BD-87AA-BFD94CB60881}"/>
          </ac:cxnSpMkLst>
        </pc:cxnChg>
      </pc:sldChg>
      <pc:sldChg chg="addSp delSp modSp add mod">
        <pc:chgData name="Ventimiglia Luca" userId="8104d5b9-70f3-495c-a253-af9d4af523fa" providerId="ADAL" clId="{6E45A40F-59F3-4298-A90D-7AE72CA07859}" dt="2023-07-03T07:20:30.719" v="2974" actId="1037"/>
        <pc:sldMkLst>
          <pc:docMk/>
          <pc:sldMk cId="997295339" sldId="351"/>
        </pc:sldMkLst>
        <pc:spChg chg="mod">
          <ac:chgData name="Ventimiglia Luca" userId="8104d5b9-70f3-495c-a253-af9d4af523fa" providerId="ADAL" clId="{6E45A40F-59F3-4298-A90D-7AE72CA07859}" dt="2023-07-03T06:26:01.766" v="1899" actId="20577"/>
          <ac:spMkLst>
            <pc:docMk/>
            <pc:sldMk cId="997295339" sldId="351"/>
            <ac:spMk id="4" creationId="{3EC2C5F8-4E7D-C18B-141F-8C94203E60F8}"/>
          </ac:spMkLst>
        </pc:spChg>
        <pc:spChg chg="mod">
          <ac:chgData name="Ventimiglia Luca" userId="8104d5b9-70f3-495c-a253-af9d4af523fa" providerId="ADAL" clId="{6E45A40F-59F3-4298-A90D-7AE72CA07859}" dt="2023-07-03T06:27:11.462" v="1906" actId="14100"/>
          <ac:spMkLst>
            <pc:docMk/>
            <pc:sldMk cId="997295339" sldId="351"/>
            <ac:spMk id="14" creationId="{F8B39E50-4437-4E72-9091-A2054D1D0163}"/>
          </ac:spMkLst>
        </pc:spChg>
        <pc:spChg chg="mod">
          <ac:chgData name="Ventimiglia Luca" userId="8104d5b9-70f3-495c-a253-af9d4af523fa" providerId="ADAL" clId="{6E45A40F-59F3-4298-A90D-7AE72CA07859}" dt="2023-07-03T07:20:30.719" v="2974" actId="1037"/>
          <ac:spMkLst>
            <pc:docMk/>
            <pc:sldMk cId="997295339" sldId="351"/>
            <ac:spMk id="16" creationId="{82FCF88A-4F21-EEE0-4B90-9C7564A1D8C5}"/>
          </ac:spMkLst>
        </pc:spChg>
        <pc:spChg chg="mod">
          <ac:chgData name="Ventimiglia Luca" userId="8104d5b9-70f3-495c-a253-af9d4af523fa" providerId="ADAL" clId="{6E45A40F-59F3-4298-A90D-7AE72CA07859}" dt="2023-07-03T06:27:35.921" v="1910" actId="14100"/>
          <ac:spMkLst>
            <pc:docMk/>
            <pc:sldMk cId="997295339" sldId="351"/>
            <ac:spMk id="21" creationId="{AC7794A4-C706-4760-AEAD-DA74363F1482}"/>
          </ac:spMkLst>
        </pc:spChg>
        <pc:spChg chg="add mod">
          <ac:chgData name="Ventimiglia Luca" userId="8104d5b9-70f3-495c-a253-af9d4af523fa" providerId="ADAL" clId="{6E45A40F-59F3-4298-A90D-7AE72CA07859}" dt="2023-07-03T06:36:05.786" v="2395" actId="27636"/>
          <ac:spMkLst>
            <pc:docMk/>
            <pc:sldMk cId="997295339" sldId="351"/>
            <ac:spMk id="22" creationId="{415231C6-D1C2-514A-0C70-62C305130E12}"/>
          </ac:spMkLst>
        </pc:spChg>
        <pc:spChg chg="mod">
          <ac:chgData name="Ventimiglia Luca" userId="8104d5b9-70f3-495c-a253-af9d4af523fa" providerId="ADAL" clId="{6E45A40F-59F3-4298-A90D-7AE72CA07859}" dt="2023-07-03T06:28:00.276" v="1960" actId="27636"/>
          <ac:spMkLst>
            <pc:docMk/>
            <pc:sldMk cId="997295339" sldId="351"/>
            <ac:spMk id="23" creationId="{2C1267FE-F110-1161-7D8B-F64CC0EC5B0B}"/>
          </ac:spMkLst>
        </pc:spChg>
        <pc:spChg chg="mod">
          <ac:chgData name="Ventimiglia Luca" userId="8104d5b9-70f3-495c-a253-af9d4af523fa" providerId="ADAL" clId="{6E45A40F-59F3-4298-A90D-7AE72CA07859}" dt="2023-07-03T06:28:50.918" v="2000" actId="14100"/>
          <ac:spMkLst>
            <pc:docMk/>
            <pc:sldMk cId="997295339" sldId="351"/>
            <ac:spMk id="25" creationId="{1E4FA416-E444-7D64-E001-ED9063FD79CF}"/>
          </ac:spMkLst>
        </pc:spChg>
        <pc:spChg chg="mod">
          <ac:chgData name="Ventimiglia Luca" userId="8104d5b9-70f3-495c-a253-af9d4af523fa" providerId="ADAL" clId="{6E45A40F-59F3-4298-A90D-7AE72CA07859}" dt="2023-07-03T06:28:35.157" v="1997" actId="121"/>
          <ac:spMkLst>
            <pc:docMk/>
            <pc:sldMk cId="997295339" sldId="351"/>
            <ac:spMk id="26" creationId="{BC86505E-BB6E-07CE-A24E-07733C9A957E}"/>
          </ac:spMkLst>
        </pc:spChg>
        <pc:spChg chg="add mod">
          <ac:chgData name="Ventimiglia Luca" userId="8104d5b9-70f3-495c-a253-af9d4af523fa" providerId="ADAL" clId="{6E45A40F-59F3-4298-A90D-7AE72CA07859}" dt="2023-07-03T06:35:49.296" v="2393" actId="14100"/>
          <ac:spMkLst>
            <pc:docMk/>
            <pc:sldMk cId="997295339" sldId="351"/>
            <ac:spMk id="28" creationId="{3B3922B6-7865-E763-257A-7DD2F7206EA1}"/>
          </ac:spMkLst>
        </pc:spChg>
        <pc:spChg chg="mod">
          <ac:chgData name="Ventimiglia Luca" userId="8104d5b9-70f3-495c-a253-af9d4af523fa" providerId="ADAL" clId="{6E45A40F-59F3-4298-A90D-7AE72CA07859}" dt="2023-07-03T06:27:25.079" v="1908" actId="14100"/>
          <ac:spMkLst>
            <pc:docMk/>
            <pc:sldMk cId="997295339" sldId="351"/>
            <ac:spMk id="31" creationId="{D67F056F-15DF-C2ED-F3D6-BA8A81B38D86}"/>
          </ac:spMkLst>
        </pc:spChg>
        <pc:picChg chg="add mod ord">
          <ac:chgData name="Ventimiglia Luca" userId="8104d5b9-70f3-495c-a253-af9d4af523fa" providerId="ADAL" clId="{6E45A40F-59F3-4298-A90D-7AE72CA07859}" dt="2023-07-03T06:27:06.300" v="1905" actId="167"/>
          <ac:picMkLst>
            <pc:docMk/>
            <pc:sldMk cId="997295339" sldId="351"/>
            <ac:picMk id="3" creationId="{80538A63-764A-9807-EE80-BF8C95DF2F9D}"/>
          </ac:picMkLst>
        </pc:picChg>
        <pc:picChg chg="del">
          <ac:chgData name="Ventimiglia Luca" userId="8104d5b9-70f3-495c-a253-af9d4af523fa" providerId="ADAL" clId="{6E45A40F-59F3-4298-A90D-7AE72CA07859}" dt="2023-07-03T06:26:09.148" v="1900" actId="478"/>
          <ac:picMkLst>
            <pc:docMk/>
            <pc:sldMk cId="997295339" sldId="351"/>
            <ac:picMk id="19" creationId="{014B5920-BEE2-D371-47D0-900E46E7DA9B}"/>
          </ac:picMkLst>
        </pc:picChg>
        <pc:cxnChg chg="mod">
          <ac:chgData name="Ventimiglia Luca" userId="8104d5b9-70f3-495c-a253-af9d4af523fa" providerId="ADAL" clId="{6E45A40F-59F3-4298-A90D-7AE72CA07859}" dt="2023-07-03T07:20:30.719" v="2974" actId="1037"/>
          <ac:cxnSpMkLst>
            <pc:docMk/>
            <pc:sldMk cId="997295339" sldId="351"/>
            <ac:cxnSpMk id="15" creationId="{02060BF3-43D9-47A9-5E74-57EEE5F683F2}"/>
          </ac:cxnSpMkLst>
        </pc:cxnChg>
        <pc:cxnChg chg="mod">
          <ac:chgData name="Ventimiglia Luca" userId="8104d5b9-70f3-495c-a253-af9d4af523fa" providerId="ADAL" clId="{6E45A40F-59F3-4298-A90D-7AE72CA07859}" dt="2023-07-03T06:31:45.995" v="2001" actId="14100"/>
          <ac:cxnSpMkLst>
            <pc:docMk/>
            <pc:sldMk cId="997295339" sldId="351"/>
            <ac:cxnSpMk id="24" creationId="{67D16595-46B0-FA4C-5CA2-C7CB8C9F9189}"/>
          </ac:cxnSpMkLst>
        </pc:cxnChg>
        <pc:cxnChg chg="add mod">
          <ac:chgData name="Ventimiglia Luca" userId="8104d5b9-70f3-495c-a253-af9d4af523fa" providerId="ADAL" clId="{6E45A40F-59F3-4298-A90D-7AE72CA07859}" dt="2023-07-03T06:35:25.512" v="2331" actId="1037"/>
          <ac:cxnSpMkLst>
            <pc:docMk/>
            <pc:sldMk cId="997295339" sldId="351"/>
            <ac:cxnSpMk id="27" creationId="{38457981-C134-458E-2267-D1920152DEA9}"/>
          </ac:cxnSpMkLst>
        </pc:cxnChg>
        <pc:cxnChg chg="mod">
          <ac:chgData name="Ventimiglia Luca" userId="8104d5b9-70f3-495c-a253-af9d4af523fa" providerId="ADAL" clId="{6E45A40F-59F3-4298-A90D-7AE72CA07859}" dt="2023-07-03T06:28:39.936" v="1998" actId="14100"/>
          <ac:cxnSpMkLst>
            <pc:docMk/>
            <pc:sldMk cId="997295339" sldId="351"/>
            <ac:cxnSpMk id="30" creationId="{A57416BA-A24D-1EDA-F062-3FE5E7BA2879}"/>
          </ac:cxnSpMkLst>
        </pc:cxnChg>
        <pc:cxnChg chg="mod">
          <ac:chgData name="Ventimiglia Luca" userId="8104d5b9-70f3-495c-a253-af9d4af523fa" providerId="ADAL" clId="{6E45A40F-59F3-4298-A90D-7AE72CA07859}" dt="2023-07-03T06:27:25.079" v="1908" actId="14100"/>
          <ac:cxnSpMkLst>
            <pc:docMk/>
            <pc:sldMk cId="997295339" sldId="351"/>
            <ac:cxnSpMk id="32" creationId="{FEF80EDC-3B03-9F6B-8AEF-CB9B85C6CAC4}"/>
          </ac:cxnSpMkLst>
        </pc:cxnChg>
      </pc:sldChg>
      <pc:sldChg chg="new del">
        <pc:chgData name="Ventimiglia Luca" userId="8104d5b9-70f3-495c-a253-af9d4af523fa" providerId="ADAL" clId="{6E45A40F-59F3-4298-A90D-7AE72CA07859}" dt="2023-07-03T06:49:02.167" v="2736" actId="680"/>
        <pc:sldMkLst>
          <pc:docMk/>
          <pc:sldMk cId="3920596938" sldId="352"/>
        </pc:sldMkLst>
      </pc:sldChg>
    </pc:docChg>
  </pc:docChgLst>
  <pc:docChgLst>
    <pc:chgData name="Ventimiglia Luca" userId="8104d5b9-70f3-495c-a253-af9d4af523fa" providerId="ADAL" clId="{34F24C72-82FE-4981-BE82-FD8FB6AEAAB1}"/>
    <pc:docChg chg="custSel modSld">
      <pc:chgData name="Ventimiglia Luca" userId="8104d5b9-70f3-495c-a253-af9d4af523fa" providerId="ADAL" clId="{34F24C72-82FE-4981-BE82-FD8FB6AEAAB1}" dt="2023-07-21T07:47:56.364" v="48" actId="167"/>
      <pc:docMkLst>
        <pc:docMk/>
      </pc:docMkLst>
      <pc:sldChg chg="modSp mod">
        <pc:chgData name="Ventimiglia Luca" userId="8104d5b9-70f3-495c-a253-af9d4af523fa" providerId="ADAL" clId="{34F24C72-82FE-4981-BE82-FD8FB6AEAAB1}" dt="2023-07-21T06:09:25.677" v="5" actId="20577"/>
        <pc:sldMkLst>
          <pc:docMk/>
          <pc:sldMk cId="2033515725" sldId="256"/>
        </pc:sldMkLst>
        <pc:spChg chg="mod">
          <ac:chgData name="Ventimiglia Luca" userId="8104d5b9-70f3-495c-a253-af9d4af523fa" providerId="ADAL" clId="{34F24C72-82FE-4981-BE82-FD8FB6AEAAB1}" dt="2023-07-21T06:09:25.677" v="5" actId="20577"/>
          <ac:spMkLst>
            <pc:docMk/>
            <pc:sldMk cId="2033515725" sldId="256"/>
            <ac:spMk id="3" creationId="{CA64BE1C-0DC4-45AB-7953-9334CAE4E75C}"/>
          </ac:spMkLst>
        </pc:spChg>
      </pc:sldChg>
      <pc:sldChg chg="addSp delSp modSp mod">
        <pc:chgData name="Ventimiglia Luca" userId="8104d5b9-70f3-495c-a253-af9d4af523fa" providerId="ADAL" clId="{34F24C72-82FE-4981-BE82-FD8FB6AEAAB1}" dt="2023-07-21T07:47:10.729" v="43" actId="13926"/>
        <pc:sldMkLst>
          <pc:docMk/>
          <pc:sldMk cId="1450372482" sldId="334"/>
        </pc:sldMkLst>
        <pc:spChg chg="del">
          <ac:chgData name="Ventimiglia Luca" userId="8104d5b9-70f3-495c-a253-af9d4af523fa" providerId="ADAL" clId="{34F24C72-82FE-4981-BE82-FD8FB6AEAAB1}" dt="2023-07-21T07:46:05.468" v="19" actId="478"/>
          <ac:spMkLst>
            <pc:docMk/>
            <pc:sldMk cId="1450372482" sldId="334"/>
            <ac:spMk id="2" creationId="{D27FDC37-BEF0-6DC8-CD57-854F5586BE74}"/>
          </ac:spMkLst>
        </pc:spChg>
        <pc:spChg chg="mod">
          <ac:chgData name="Ventimiglia Luca" userId="8104d5b9-70f3-495c-a253-af9d4af523fa" providerId="ADAL" clId="{34F24C72-82FE-4981-BE82-FD8FB6AEAAB1}" dt="2023-07-21T07:46:00.540" v="18" actId="1076"/>
          <ac:spMkLst>
            <pc:docMk/>
            <pc:sldMk cId="1450372482" sldId="334"/>
            <ac:spMk id="8" creationId="{E56E15C4-396B-EB33-AE78-39551E3C38C2}"/>
          </ac:spMkLst>
        </pc:spChg>
        <pc:spChg chg="mod">
          <ac:chgData name="Ventimiglia Luca" userId="8104d5b9-70f3-495c-a253-af9d4af523fa" providerId="ADAL" clId="{34F24C72-82FE-4981-BE82-FD8FB6AEAAB1}" dt="2023-07-21T06:32:52.009" v="11" actId="14100"/>
          <ac:spMkLst>
            <pc:docMk/>
            <pc:sldMk cId="1450372482" sldId="334"/>
            <ac:spMk id="9" creationId="{EB471A32-0471-8533-D07B-B81925B19498}"/>
          </ac:spMkLst>
        </pc:spChg>
        <pc:spChg chg="mod">
          <ac:chgData name="Ventimiglia Luca" userId="8104d5b9-70f3-495c-a253-af9d4af523fa" providerId="ADAL" clId="{34F24C72-82FE-4981-BE82-FD8FB6AEAAB1}" dt="2023-07-21T07:47:10.729" v="43" actId="13926"/>
          <ac:spMkLst>
            <pc:docMk/>
            <pc:sldMk cId="1450372482" sldId="334"/>
            <ac:spMk id="23" creationId="{C65DE68C-DCBE-2FA8-01CB-F12927D292B4}"/>
          </ac:spMkLst>
        </pc:spChg>
        <pc:picChg chg="del">
          <ac:chgData name="Ventimiglia Luca" userId="8104d5b9-70f3-495c-a253-af9d4af523fa" providerId="ADAL" clId="{34F24C72-82FE-4981-BE82-FD8FB6AEAAB1}" dt="2023-07-21T06:32:27.814" v="6" actId="478"/>
          <ac:picMkLst>
            <pc:docMk/>
            <pc:sldMk cId="1450372482" sldId="334"/>
            <ac:picMk id="4" creationId="{2DFC66D7-1673-5E7B-6277-B2F2CCFFDC74}"/>
          </ac:picMkLst>
        </pc:picChg>
        <pc:picChg chg="del">
          <ac:chgData name="Ventimiglia Luca" userId="8104d5b9-70f3-495c-a253-af9d4af523fa" providerId="ADAL" clId="{34F24C72-82FE-4981-BE82-FD8FB6AEAAB1}" dt="2023-07-21T07:45:34.978" v="12" actId="478"/>
          <ac:picMkLst>
            <pc:docMk/>
            <pc:sldMk cId="1450372482" sldId="334"/>
            <ac:picMk id="6" creationId="{AF07006B-41F2-2A05-BFFE-950F3D4520D7}"/>
          </ac:picMkLst>
        </pc:picChg>
        <pc:picChg chg="add mod">
          <ac:chgData name="Ventimiglia Luca" userId="8104d5b9-70f3-495c-a253-af9d4af523fa" providerId="ADAL" clId="{34F24C72-82FE-4981-BE82-FD8FB6AEAAB1}" dt="2023-07-21T06:32:44.343" v="10" actId="14100"/>
          <ac:picMkLst>
            <pc:docMk/>
            <pc:sldMk cId="1450372482" sldId="334"/>
            <ac:picMk id="13" creationId="{A5656C57-8760-F29E-4E19-F4119A79A30E}"/>
          </ac:picMkLst>
        </pc:picChg>
        <pc:picChg chg="add mod ord">
          <ac:chgData name="Ventimiglia Luca" userId="8104d5b9-70f3-495c-a253-af9d4af523fa" providerId="ADAL" clId="{34F24C72-82FE-4981-BE82-FD8FB6AEAAB1}" dt="2023-07-21T07:45:52.278" v="17" actId="167"/>
          <ac:picMkLst>
            <pc:docMk/>
            <pc:sldMk cId="1450372482" sldId="334"/>
            <ac:picMk id="15" creationId="{5F0D1C60-FDCA-EA9E-F52F-99EEECCC778F}"/>
          </ac:picMkLst>
        </pc:picChg>
        <pc:cxnChg chg="mod">
          <ac:chgData name="Ventimiglia Luca" userId="8104d5b9-70f3-495c-a253-af9d4af523fa" providerId="ADAL" clId="{34F24C72-82FE-4981-BE82-FD8FB6AEAAB1}" dt="2023-07-21T07:46:00.540" v="18" actId="1076"/>
          <ac:cxnSpMkLst>
            <pc:docMk/>
            <pc:sldMk cId="1450372482" sldId="334"/>
            <ac:cxnSpMk id="10" creationId="{B001C72C-91B1-AE23-C290-51DAA85B95B5}"/>
          </ac:cxnSpMkLst>
        </pc:cxnChg>
      </pc:sldChg>
      <pc:sldChg chg="modSp mod">
        <pc:chgData name="Ventimiglia Luca" userId="8104d5b9-70f3-495c-a253-af9d4af523fa" providerId="ADAL" clId="{34F24C72-82FE-4981-BE82-FD8FB6AEAAB1}" dt="2023-07-21T07:47:56.364" v="48" actId="167"/>
        <pc:sldMkLst>
          <pc:docMk/>
          <pc:sldMk cId="3197120206" sldId="346"/>
        </pc:sldMkLst>
        <pc:picChg chg="mod ord">
          <ac:chgData name="Ventimiglia Luca" userId="8104d5b9-70f3-495c-a253-af9d4af523fa" providerId="ADAL" clId="{34F24C72-82FE-4981-BE82-FD8FB6AEAAB1}" dt="2023-07-21T07:47:56.364" v="48" actId="167"/>
          <ac:picMkLst>
            <pc:docMk/>
            <pc:sldMk cId="3197120206" sldId="346"/>
            <ac:picMk id="15" creationId="{D9D0D0A4-D393-19F6-E9B5-7B913EFD490A}"/>
          </ac:picMkLst>
        </pc:picChg>
      </pc:sldChg>
      <pc:sldChg chg="modSp mod">
        <pc:chgData name="Ventimiglia Luca" userId="8104d5b9-70f3-495c-a253-af9d4af523fa" providerId="ADAL" clId="{34F24C72-82FE-4981-BE82-FD8FB6AEAAB1}" dt="2023-07-21T07:47:31.293" v="45" actId="27636"/>
        <pc:sldMkLst>
          <pc:docMk/>
          <pc:sldMk cId="3830537017" sldId="350"/>
        </pc:sldMkLst>
        <pc:spChg chg="mod">
          <ac:chgData name="Ventimiglia Luca" userId="8104d5b9-70f3-495c-a253-af9d4af523fa" providerId="ADAL" clId="{34F24C72-82FE-4981-BE82-FD8FB6AEAAB1}" dt="2023-07-21T07:47:31.293" v="45" actId="27636"/>
          <ac:spMkLst>
            <pc:docMk/>
            <pc:sldMk cId="3830537017" sldId="350"/>
            <ac:spMk id="12" creationId="{52F147C5-56C2-94EE-67ED-9B01CA82943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829BAF-7116-456D-A830-2F35DEB80388}" type="datetimeFigureOut">
              <a:rPr lang="it-IT" smtClean="0"/>
              <a:t>21/07/2023</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ED8DD8-CAA7-46FF-8842-09BF6F6927D3}" type="slidenum">
              <a:rPr lang="it-IT" smtClean="0"/>
              <a:t>‹N›</a:t>
            </a:fld>
            <a:endParaRPr lang="it-IT"/>
          </a:p>
        </p:txBody>
      </p:sp>
    </p:spTree>
    <p:extLst>
      <p:ext uri="{BB962C8B-B14F-4D97-AF65-F5344CB8AC3E}">
        <p14:creationId xmlns:p14="http://schemas.microsoft.com/office/powerpoint/2010/main" val="20506779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iapositiva titolo">
    <p:spTree>
      <p:nvGrpSpPr>
        <p:cNvPr id="1" name=""/>
        <p:cNvGrpSpPr/>
        <p:nvPr/>
      </p:nvGrpSpPr>
      <p:grpSpPr>
        <a:xfrm>
          <a:off x="0" y="0"/>
          <a:ext cx="0" cy="0"/>
          <a:chOff x="0" y="0"/>
          <a:chExt cx="0" cy="0"/>
        </a:xfrm>
      </p:grpSpPr>
      <p:sp>
        <p:nvSpPr>
          <p:cNvPr id="4" name="Segnaposto data 3">
            <a:extLst>
              <a:ext uri="{FF2B5EF4-FFF2-40B4-BE49-F238E27FC236}">
                <a16:creationId xmlns:a16="http://schemas.microsoft.com/office/drawing/2014/main" id="{EB289EC3-B5AF-4DF9-8B65-09849AAE8C92}"/>
              </a:ext>
            </a:extLst>
          </p:cNvPr>
          <p:cNvSpPr>
            <a:spLocks noGrp="1"/>
          </p:cNvSpPr>
          <p:nvPr>
            <p:ph type="dt" sz="half" idx="10"/>
          </p:nvPr>
        </p:nvSpPr>
        <p:spPr>
          <a:xfrm>
            <a:off x="838200" y="6356350"/>
            <a:ext cx="2743200" cy="365125"/>
          </a:xfrm>
          <a:prstGeom prst="rect">
            <a:avLst/>
          </a:prstGeom>
        </p:spPr>
        <p:txBody>
          <a:bodyPr/>
          <a:lstStyle/>
          <a:p>
            <a:fld id="{D901D6B6-8C4A-4DFB-8D56-6AB46A7F5E9A}" type="datetimeFigureOut">
              <a:rPr lang="it-IT" smtClean="0"/>
              <a:t>21/07/2023</a:t>
            </a:fld>
            <a:endParaRPr lang="it-IT"/>
          </a:p>
        </p:txBody>
      </p:sp>
      <p:sp>
        <p:nvSpPr>
          <p:cNvPr id="5" name="Segnaposto piè di pagina 4">
            <a:extLst>
              <a:ext uri="{FF2B5EF4-FFF2-40B4-BE49-F238E27FC236}">
                <a16:creationId xmlns:a16="http://schemas.microsoft.com/office/drawing/2014/main" id="{B30958AB-9589-418C-B7AF-F2EB1E35538A}"/>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6" name="Segnaposto numero diapositiva 5">
            <a:extLst>
              <a:ext uri="{FF2B5EF4-FFF2-40B4-BE49-F238E27FC236}">
                <a16:creationId xmlns:a16="http://schemas.microsoft.com/office/drawing/2014/main" id="{34A669AE-FCA6-43E4-92A9-A88497CB96DA}"/>
              </a:ext>
            </a:extLst>
          </p:cNvPr>
          <p:cNvSpPr>
            <a:spLocks noGrp="1"/>
          </p:cNvSpPr>
          <p:nvPr>
            <p:ph type="sldNum" sz="quarter" idx="12"/>
          </p:nvPr>
        </p:nvSpPr>
        <p:spPr>
          <a:xfrm>
            <a:off x="8610600" y="6356350"/>
            <a:ext cx="2743200" cy="365125"/>
          </a:xfrm>
          <a:prstGeom prst="rect">
            <a:avLst/>
          </a:prstGeom>
        </p:spPr>
        <p:txBody>
          <a:bodyPr/>
          <a:lstStyle/>
          <a:p>
            <a:fld id="{37C89DB5-0EA7-44B6-B417-7FE88A2ECE66}" type="slidenum">
              <a:rPr lang="it-IT" smtClean="0"/>
              <a:t>‹N›</a:t>
            </a:fld>
            <a:endParaRPr lang="it-IT"/>
          </a:p>
        </p:txBody>
      </p:sp>
      <p:sp>
        <p:nvSpPr>
          <p:cNvPr id="7" name="Rettangolo 6">
            <a:extLst>
              <a:ext uri="{FF2B5EF4-FFF2-40B4-BE49-F238E27FC236}">
                <a16:creationId xmlns:a16="http://schemas.microsoft.com/office/drawing/2014/main" id="{2F583D88-BC62-4916-9F86-07E1DA102238}"/>
              </a:ext>
            </a:extLst>
          </p:cNvPr>
          <p:cNvSpPr/>
          <p:nvPr/>
        </p:nvSpPr>
        <p:spPr>
          <a:xfrm>
            <a:off x="0" y="4315688"/>
            <a:ext cx="12192000" cy="2542312"/>
          </a:xfrm>
          <a:prstGeom prst="rect">
            <a:avLst/>
          </a:prstGeom>
          <a:solidFill>
            <a:srgbClr val="152F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8" name="Titolo 1">
            <a:extLst>
              <a:ext uri="{FF2B5EF4-FFF2-40B4-BE49-F238E27FC236}">
                <a16:creationId xmlns:a16="http://schemas.microsoft.com/office/drawing/2014/main" id="{58791BB4-0AE1-47F8-9C4B-4EE71D5EA1A2}"/>
              </a:ext>
            </a:extLst>
          </p:cNvPr>
          <p:cNvSpPr txBox="1">
            <a:spLocks/>
          </p:cNvSpPr>
          <p:nvPr/>
        </p:nvSpPr>
        <p:spPr>
          <a:xfrm>
            <a:off x="1137037" y="887096"/>
            <a:ext cx="7842576" cy="271913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a:solidFill>
                  <a:srgbClr val="152F52"/>
                </a:solidFill>
              </a:rPr>
              <a:t>TITOLO</a:t>
            </a:r>
            <a:endParaRPr lang="it-IT" dirty="0">
              <a:solidFill>
                <a:srgbClr val="152F52"/>
              </a:solidFill>
            </a:endParaRPr>
          </a:p>
        </p:txBody>
      </p:sp>
      <p:sp>
        <p:nvSpPr>
          <p:cNvPr id="9" name="Sottotitolo 2">
            <a:extLst>
              <a:ext uri="{FF2B5EF4-FFF2-40B4-BE49-F238E27FC236}">
                <a16:creationId xmlns:a16="http://schemas.microsoft.com/office/drawing/2014/main" id="{2F28E6DA-52ED-4D2A-899D-9751642A9CBF}"/>
              </a:ext>
            </a:extLst>
          </p:cNvPr>
          <p:cNvSpPr>
            <a:spLocks noGrp="1"/>
          </p:cNvSpPr>
          <p:nvPr>
            <p:ph type="subTitle" idx="1"/>
          </p:nvPr>
        </p:nvSpPr>
        <p:spPr>
          <a:xfrm>
            <a:off x="937026" y="3405199"/>
            <a:ext cx="7320504" cy="1087718"/>
          </a:xfrm>
        </p:spPr>
        <p:txBody>
          <a:bodyPr anchor="ctr">
            <a:normAutofit/>
          </a:bodyPr>
          <a:lstStyle/>
          <a:p>
            <a:pPr algn="r"/>
            <a:r>
              <a:rPr lang="it-IT" sz="1800">
                <a:solidFill>
                  <a:srgbClr val="152F52"/>
                </a:solidFill>
              </a:rPr>
              <a:t>Fare clic per modificare lo stile del sottotitolo dello schema</a:t>
            </a:r>
            <a:endParaRPr lang="it-IT" sz="1800" dirty="0">
              <a:solidFill>
                <a:srgbClr val="152F52"/>
              </a:solidFill>
            </a:endParaRPr>
          </a:p>
        </p:txBody>
      </p:sp>
      <p:pic>
        <p:nvPicPr>
          <p:cNvPr id="10" name="Picture 2" descr="Logo Comune di Genova">
            <a:extLst>
              <a:ext uri="{FF2B5EF4-FFF2-40B4-BE49-F238E27FC236}">
                <a16:creationId xmlns:a16="http://schemas.microsoft.com/office/drawing/2014/main" id="{021F11F6-9088-48D9-9069-D1C71A08D7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59520" y="3429000"/>
            <a:ext cx="2527534" cy="1883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8683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olo e contenuto">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B82B6B6A-B2F7-4D5B-86EC-DF30CA9980A6}"/>
              </a:ext>
            </a:extLst>
          </p:cNvPr>
          <p:cNvSpPr>
            <a:spLocks noGrp="1"/>
          </p:cNvSpPr>
          <p:nvPr>
            <p:ph idx="1"/>
          </p:nvPr>
        </p:nvSpPr>
        <p:spPr>
          <a:xfrm>
            <a:off x="838200" y="1083076"/>
            <a:ext cx="10515600" cy="4880823"/>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10" name="Titolo 1">
            <a:extLst>
              <a:ext uri="{FF2B5EF4-FFF2-40B4-BE49-F238E27FC236}">
                <a16:creationId xmlns:a16="http://schemas.microsoft.com/office/drawing/2014/main" id="{52611733-02E8-4509-B414-46C50310ED42}"/>
              </a:ext>
            </a:extLst>
          </p:cNvPr>
          <p:cNvSpPr>
            <a:spLocks noGrp="1"/>
          </p:cNvSpPr>
          <p:nvPr>
            <p:ph type="title"/>
          </p:nvPr>
        </p:nvSpPr>
        <p:spPr>
          <a:xfrm>
            <a:off x="838200" y="85069"/>
            <a:ext cx="10515600" cy="738011"/>
          </a:xfrm>
        </p:spPr>
        <p:txBody>
          <a:bodyPr>
            <a:normAutofit/>
          </a:bodyPr>
          <a:lstStyle>
            <a:lvl1pPr>
              <a:defRPr sz="3200">
                <a:solidFill>
                  <a:schemeClr val="bg1">
                    <a:lumMod val="95000"/>
                  </a:schemeClr>
                </a:solidFill>
              </a:defRPr>
            </a:lvl1pPr>
          </a:lstStyle>
          <a:p>
            <a:r>
              <a:rPr lang="it-IT"/>
              <a:t>Fare clic per modificare lo stile del titolo dello schema</a:t>
            </a:r>
            <a:endParaRPr lang="it-IT" dirty="0">
              <a:solidFill>
                <a:srgbClr val="152F52"/>
              </a:solidFill>
            </a:endParaRPr>
          </a:p>
        </p:txBody>
      </p:sp>
    </p:spTree>
    <p:extLst>
      <p:ext uri="{BB962C8B-B14F-4D97-AF65-F5344CB8AC3E}">
        <p14:creationId xmlns:p14="http://schemas.microsoft.com/office/powerpoint/2010/main" val="39043320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1_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E7D6737-2920-41FD-3DB0-FD4AFCFC8A63}"/>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D90C424E-E812-3E89-D412-4BA477A444E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AD03C6B9-9DBB-CCDD-87D7-29AD4F4AB654}"/>
              </a:ext>
            </a:extLst>
          </p:cNvPr>
          <p:cNvSpPr>
            <a:spLocks noGrp="1"/>
          </p:cNvSpPr>
          <p:nvPr>
            <p:ph type="dt" sz="half" idx="10"/>
          </p:nvPr>
        </p:nvSpPr>
        <p:spPr/>
        <p:txBody>
          <a:bodyPr/>
          <a:lstStyle/>
          <a:p>
            <a:fld id="{D901D6B6-8C4A-4DFB-8D56-6AB46A7F5E9A}" type="datetimeFigureOut">
              <a:rPr lang="it-IT" smtClean="0"/>
              <a:t>21/07/2023</a:t>
            </a:fld>
            <a:endParaRPr lang="it-IT"/>
          </a:p>
        </p:txBody>
      </p:sp>
      <p:sp>
        <p:nvSpPr>
          <p:cNvPr id="5" name="Segnaposto piè di pagina 4">
            <a:extLst>
              <a:ext uri="{FF2B5EF4-FFF2-40B4-BE49-F238E27FC236}">
                <a16:creationId xmlns:a16="http://schemas.microsoft.com/office/drawing/2014/main" id="{E346CBC3-29E3-3F7B-FB16-7789433504A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EBFC44D-1446-30BF-8F23-B3CF5B1221BF}"/>
              </a:ext>
            </a:extLst>
          </p:cNvPr>
          <p:cNvSpPr>
            <a:spLocks noGrp="1"/>
          </p:cNvSpPr>
          <p:nvPr>
            <p:ph type="sldNum" sz="quarter" idx="12"/>
          </p:nvPr>
        </p:nvSpPr>
        <p:spPr/>
        <p:txBody>
          <a:bodyPr/>
          <a:lstStyle/>
          <a:p>
            <a:fld id="{37C89DB5-0EA7-44B6-B417-7FE88A2ECE66}" type="slidenum">
              <a:rPr lang="it-IT" smtClean="0"/>
              <a:t>‹N›</a:t>
            </a:fld>
            <a:endParaRPr lang="it-IT"/>
          </a:p>
        </p:txBody>
      </p:sp>
    </p:spTree>
    <p:extLst>
      <p:ext uri="{BB962C8B-B14F-4D97-AF65-F5344CB8AC3E}">
        <p14:creationId xmlns:p14="http://schemas.microsoft.com/office/powerpoint/2010/main" val="143416390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Segnaposto testo 2">
            <a:extLst>
              <a:ext uri="{FF2B5EF4-FFF2-40B4-BE49-F238E27FC236}">
                <a16:creationId xmlns:a16="http://schemas.microsoft.com/office/drawing/2014/main" id="{1D4E751B-14AD-4489-85F2-ED7D74172D9F}"/>
              </a:ext>
            </a:extLst>
          </p:cNvPr>
          <p:cNvSpPr>
            <a:spLocks noGrp="1"/>
          </p:cNvSpPr>
          <p:nvPr>
            <p:ph type="body" idx="1"/>
          </p:nvPr>
        </p:nvSpPr>
        <p:spPr>
          <a:xfrm>
            <a:off x="838200" y="1612561"/>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ttangolo 6">
            <a:extLst>
              <a:ext uri="{FF2B5EF4-FFF2-40B4-BE49-F238E27FC236}">
                <a16:creationId xmlns:a16="http://schemas.microsoft.com/office/drawing/2014/main" id="{44C25EFB-BA57-4BCF-95B9-167AB2823D66}"/>
              </a:ext>
            </a:extLst>
          </p:cNvPr>
          <p:cNvSpPr/>
          <p:nvPr/>
        </p:nvSpPr>
        <p:spPr>
          <a:xfrm>
            <a:off x="0" y="6391798"/>
            <a:ext cx="12192000" cy="466202"/>
          </a:xfrm>
          <a:prstGeom prst="rect">
            <a:avLst/>
          </a:prstGeom>
          <a:solidFill>
            <a:srgbClr val="152F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8" name="Picture 2" descr="Logo Comune di Genova">
            <a:extLst>
              <a:ext uri="{FF2B5EF4-FFF2-40B4-BE49-F238E27FC236}">
                <a16:creationId xmlns:a16="http://schemas.microsoft.com/office/drawing/2014/main" id="{5B0A9E57-AB75-41FD-98CA-278DB8185E4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636" y="5993018"/>
            <a:ext cx="1058778" cy="788790"/>
          </a:xfrm>
          <a:prstGeom prst="rect">
            <a:avLst/>
          </a:prstGeom>
          <a:noFill/>
          <a:extLst>
            <a:ext uri="{909E8E84-426E-40DD-AFC4-6F175D3DCCD1}">
              <a14:hiddenFill xmlns:a14="http://schemas.microsoft.com/office/drawing/2010/main">
                <a:solidFill>
                  <a:srgbClr val="FFFFFF"/>
                </a:solidFill>
              </a14:hiddenFill>
            </a:ext>
          </a:extLst>
        </p:spPr>
      </p:pic>
      <p:sp>
        <p:nvSpPr>
          <p:cNvPr id="9" name="Rettangolo 8">
            <a:extLst>
              <a:ext uri="{FF2B5EF4-FFF2-40B4-BE49-F238E27FC236}">
                <a16:creationId xmlns:a16="http://schemas.microsoft.com/office/drawing/2014/main" id="{37C6D5B5-48B4-4BD7-8236-E7B946191FF1}"/>
              </a:ext>
            </a:extLst>
          </p:cNvPr>
          <p:cNvSpPr/>
          <p:nvPr/>
        </p:nvSpPr>
        <p:spPr>
          <a:xfrm flipV="1">
            <a:off x="0" y="-1"/>
            <a:ext cx="12192000" cy="894101"/>
          </a:xfrm>
          <a:prstGeom prst="rect">
            <a:avLst/>
          </a:prstGeom>
          <a:solidFill>
            <a:srgbClr val="152F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Segnaposto titolo 1">
            <a:extLst>
              <a:ext uri="{FF2B5EF4-FFF2-40B4-BE49-F238E27FC236}">
                <a16:creationId xmlns:a16="http://schemas.microsoft.com/office/drawing/2014/main" id="{E8590E67-842F-47A7-B764-01A5EBA1A87D}"/>
              </a:ext>
            </a:extLst>
          </p:cNvPr>
          <p:cNvSpPr>
            <a:spLocks noGrp="1"/>
          </p:cNvSpPr>
          <p:nvPr>
            <p:ph type="title"/>
          </p:nvPr>
        </p:nvSpPr>
        <p:spPr>
          <a:xfrm>
            <a:off x="838200" y="1"/>
            <a:ext cx="10515600" cy="894099"/>
          </a:xfrm>
          <a:prstGeom prst="rect">
            <a:avLst/>
          </a:prstGeom>
        </p:spPr>
        <p:txBody>
          <a:bodyPr vert="horz" lIns="91440" tIns="45720" rIns="91440" bIns="45720" rtlCol="0" anchor="ctr">
            <a:normAutofit/>
          </a:bodyPr>
          <a:lstStyle/>
          <a:p>
            <a:r>
              <a:rPr lang="it-IT" dirty="0"/>
              <a:t>Fare clic per modificare lo stile del titolo dello schema</a:t>
            </a:r>
          </a:p>
        </p:txBody>
      </p:sp>
    </p:spTree>
    <p:extLst>
      <p:ext uri="{BB962C8B-B14F-4D97-AF65-F5344CB8AC3E}">
        <p14:creationId xmlns:p14="http://schemas.microsoft.com/office/powerpoint/2010/main" val="39926812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914400" rtl="0" eaLnBrk="1" latinLnBrk="0" hangingPunct="1">
        <a:lnSpc>
          <a:spcPct val="90000"/>
        </a:lnSpc>
        <a:spcBef>
          <a:spcPct val="0"/>
        </a:spcBef>
        <a:buNone/>
        <a:defRPr sz="3600" kern="1200">
          <a:solidFill>
            <a:schemeClr val="bg1">
              <a:lumMod val="9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28.png"/><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image" Target="../media/image27.png"/><Relationship Id="rId5" Type="http://schemas.openxmlformats.org/officeDocument/2006/relationships/image" Target="../media/image9.sv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9.png"/><Relationship Id="rId1" Type="http://schemas.openxmlformats.org/officeDocument/2006/relationships/slideLayout" Target="../slideLayouts/slideLayout3.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0.png"/><Relationship Id="rId1" Type="http://schemas.openxmlformats.org/officeDocument/2006/relationships/slideLayout" Target="../slideLayouts/slideLayout3.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1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image" Target="../media/image31.png"/><Relationship Id="rId5" Type="http://schemas.openxmlformats.org/officeDocument/2006/relationships/image" Target="../media/image9.sv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image" Target="../media/image32.png"/><Relationship Id="rId5" Type="http://schemas.openxmlformats.org/officeDocument/2006/relationships/image" Target="../media/image9.sv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image" Target="../media/image33.png"/><Relationship Id="rId5" Type="http://schemas.openxmlformats.org/officeDocument/2006/relationships/image" Target="../media/image9.sv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image" Target="../media/image34.png"/><Relationship Id="rId5" Type="http://schemas.openxmlformats.org/officeDocument/2006/relationships/image" Target="../media/image9.sv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image" Target="../media/image35.png"/><Relationship Id="rId5" Type="http://schemas.openxmlformats.org/officeDocument/2006/relationships/image" Target="../media/image9.sv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3.xml"/><Relationship Id="rId5" Type="http://schemas.openxmlformats.org/officeDocument/2006/relationships/image" Target="../media/image9.sv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6.png"/><Relationship Id="rId7" Type="http://schemas.openxmlformats.org/officeDocument/2006/relationships/image" Target="../media/image21.png"/><Relationship Id="rId2" Type="http://schemas.openxmlformats.org/officeDocument/2006/relationships/image" Target="../media/image37.png"/><Relationship Id="rId1" Type="http://schemas.openxmlformats.org/officeDocument/2006/relationships/slideLayout" Target="../slideLayouts/slideLayout3.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9.png"/><Relationship Id="rId1" Type="http://schemas.openxmlformats.org/officeDocument/2006/relationships/slideLayout" Target="../slideLayouts/slideLayout3.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9.png"/><Relationship Id="rId1" Type="http://schemas.openxmlformats.org/officeDocument/2006/relationships/slideLayout" Target="../slideLayouts/slideLayout3.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23.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7.svg"/><Relationship Id="rId7" Type="http://schemas.openxmlformats.org/officeDocument/2006/relationships/image" Target="../media/image41.png"/><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image" Target="../media/image40.png"/><Relationship Id="rId5" Type="http://schemas.openxmlformats.org/officeDocument/2006/relationships/image" Target="../media/image9.svg"/><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0.png"/><Relationship Id="rId1" Type="http://schemas.openxmlformats.org/officeDocument/2006/relationships/slideLayout" Target="../slideLayouts/slideLayout3.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3.png"/><Relationship Id="rId1" Type="http://schemas.openxmlformats.org/officeDocument/2006/relationships/slideLayout" Target="../slideLayouts/slideLayout3.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1.png"/><Relationship Id="rId1" Type="http://schemas.openxmlformats.org/officeDocument/2006/relationships/slideLayout" Target="../slideLayouts/slideLayout3.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4.png"/><Relationship Id="rId1" Type="http://schemas.openxmlformats.org/officeDocument/2006/relationships/slideLayout" Target="../slideLayouts/slideLayout3.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2.png"/><Relationship Id="rId1" Type="http://schemas.openxmlformats.org/officeDocument/2006/relationships/slideLayout" Target="../slideLayouts/slideLayout3.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5.png"/><Relationship Id="rId1" Type="http://schemas.openxmlformats.org/officeDocument/2006/relationships/slideLayout" Target="../slideLayouts/slideLayout3.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svg"/><Relationship Id="rId3" Type="http://schemas.openxmlformats.org/officeDocument/2006/relationships/image" Target="../media/image5.svg"/><Relationship Id="rId7" Type="http://schemas.openxmlformats.org/officeDocument/2006/relationships/image" Target="../media/image9.svg"/><Relationship Id="rId12" Type="http://schemas.openxmlformats.org/officeDocument/2006/relationships/image" Target="../media/image14.png"/><Relationship Id="rId17" Type="http://schemas.openxmlformats.org/officeDocument/2006/relationships/image" Target="../media/image19.svg"/><Relationship Id="rId2" Type="http://schemas.openxmlformats.org/officeDocument/2006/relationships/image" Target="../media/image4.png"/><Relationship Id="rId16" Type="http://schemas.openxmlformats.org/officeDocument/2006/relationships/image" Target="../media/image18.png"/><Relationship Id="rId1" Type="http://schemas.openxmlformats.org/officeDocument/2006/relationships/slideLayout" Target="../slideLayouts/slideLayout3.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5" Type="http://schemas.openxmlformats.org/officeDocument/2006/relationships/image" Target="../media/image1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 Id="rId14" Type="http://schemas.openxmlformats.org/officeDocument/2006/relationships/image" Target="../media/image16.png"/></Relationships>
</file>

<file path=ppt/slides/_rels/slide3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image" Target="../media/image31.png"/><Relationship Id="rId5" Type="http://schemas.openxmlformats.org/officeDocument/2006/relationships/image" Target="../media/image9.svg"/><Relationship Id="rId4" Type="http://schemas.openxmlformats.org/officeDocument/2006/relationships/image" Target="../media/image8.png"/></Relationships>
</file>

<file path=ppt/slides/_rels/slide3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image" Target="../media/image32.png"/><Relationship Id="rId5" Type="http://schemas.openxmlformats.org/officeDocument/2006/relationships/image" Target="../media/image9.svg"/><Relationship Id="rId4" Type="http://schemas.openxmlformats.org/officeDocument/2006/relationships/image" Target="../media/image8.png"/></Relationships>
</file>

<file path=ppt/slides/_rels/slide3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image" Target="../media/image33.png"/><Relationship Id="rId5" Type="http://schemas.openxmlformats.org/officeDocument/2006/relationships/image" Target="../media/image9.svg"/><Relationship Id="rId4" Type="http://schemas.openxmlformats.org/officeDocument/2006/relationships/image" Target="../media/image8.png"/></Relationships>
</file>

<file path=ppt/slides/_rels/slide3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image" Target="../media/image34.png"/><Relationship Id="rId5" Type="http://schemas.openxmlformats.org/officeDocument/2006/relationships/image" Target="../media/image9.svg"/><Relationship Id="rId4" Type="http://schemas.openxmlformats.org/officeDocument/2006/relationships/image" Target="../media/image8.pn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6.png"/><Relationship Id="rId1" Type="http://schemas.openxmlformats.org/officeDocument/2006/relationships/slideLayout" Target="../slideLayouts/slideLayout3.xml"/><Relationship Id="rId4" Type="http://schemas.openxmlformats.org/officeDocument/2006/relationships/image" Target="../media/image5.svg"/></Relationships>
</file>

<file path=ppt/slides/_rels/slide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9.sv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3.xml"/><Relationship Id="rId5" Type="http://schemas.openxmlformats.org/officeDocument/2006/relationships/image" Target="../media/image9.sv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7.svg"/><Relationship Id="rId7" Type="http://schemas.openxmlformats.org/officeDocument/2006/relationships/image" Target="../media/image22.png"/><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9.sv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4.png"/><Relationship Id="rId1" Type="http://schemas.openxmlformats.org/officeDocument/2006/relationships/slideLayout" Target="../slideLayouts/slideLayout3.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5.png"/><Relationship Id="rId1" Type="http://schemas.openxmlformats.org/officeDocument/2006/relationships/slideLayout" Target="../slideLayouts/slideLayout3.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6.png"/><Relationship Id="rId1" Type="http://schemas.openxmlformats.org/officeDocument/2006/relationships/slideLayout" Target="../slideLayouts/slideLayout3.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C316F2E-527A-E30C-D7DD-5AD5335CF756}"/>
              </a:ext>
            </a:extLst>
          </p:cNvPr>
          <p:cNvSpPr>
            <a:spLocks noGrp="1"/>
          </p:cNvSpPr>
          <p:nvPr>
            <p:ph type="ctrTitle"/>
          </p:nvPr>
        </p:nvSpPr>
        <p:spPr>
          <a:xfrm>
            <a:off x="257175" y="1935163"/>
            <a:ext cx="11420475" cy="1208087"/>
          </a:xfrm>
        </p:spPr>
        <p:txBody>
          <a:bodyPr>
            <a:normAutofit fontScale="90000"/>
          </a:bodyPr>
          <a:lstStyle/>
          <a:p>
            <a:r>
              <a:rPr lang="it-IT" b="1" dirty="0">
                <a:solidFill>
                  <a:schemeClr val="accent1">
                    <a:lumMod val="50000"/>
                  </a:schemeClr>
                </a:solidFill>
              </a:rPr>
              <a:t>Portale Assistenza Sistemi Applicativi</a:t>
            </a:r>
            <a:br>
              <a:rPr lang="it-IT" b="1" dirty="0">
                <a:solidFill>
                  <a:schemeClr val="accent1">
                    <a:lumMod val="50000"/>
                  </a:schemeClr>
                </a:solidFill>
              </a:rPr>
            </a:br>
            <a:r>
              <a:rPr lang="it-IT" b="1" dirty="0">
                <a:solidFill>
                  <a:schemeClr val="accent1">
                    <a:lumMod val="50000"/>
                  </a:schemeClr>
                </a:solidFill>
              </a:rPr>
              <a:t>e Richieste Attrezzature Informatiche</a:t>
            </a:r>
          </a:p>
        </p:txBody>
      </p:sp>
      <p:sp>
        <p:nvSpPr>
          <p:cNvPr id="3" name="Sottotitolo 2">
            <a:extLst>
              <a:ext uri="{FF2B5EF4-FFF2-40B4-BE49-F238E27FC236}">
                <a16:creationId xmlns:a16="http://schemas.microsoft.com/office/drawing/2014/main" id="{CA64BE1C-0DC4-45AB-7953-9334CAE4E75C}"/>
              </a:ext>
            </a:extLst>
          </p:cNvPr>
          <p:cNvSpPr>
            <a:spLocks noGrp="1"/>
          </p:cNvSpPr>
          <p:nvPr>
            <p:ph type="subTitle" idx="1"/>
          </p:nvPr>
        </p:nvSpPr>
        <p:spPr>
          <a:xfrm>
            <a:off x="1524000" y="4876799"/>
            <a:ext cx="9144000" cy="1362513"/>
          </a:xfrm>
        </p:spPr>
        <p:txBody>
          <a:bodyPr/>
          <a:lstStyle/>
          <a:p>
            <a:r>
              <a:rPr lang="it-IT" dirty="0"/>
              <a:t>Versione 1.2 - Luglio 2023</a:t>
            </a:r>
          </a:p>
        </p:txBody>
      </p:sp>
      <p:sp>
        <p:nvSpPr>
          <p:cNvPr id="5" name="CasellaDiTesto 4">
            <a:extLst>
              <a:ext uri="{FF2B5EF4-FFF2-40B4-BE49-F238E27FC236}">
                <a16:creationId xmlns:a16="http://schemas.microsoft.com/office/drawing/2014/main" id="{C30012F6-0C9E-3D8F-5113-C4AEEDAF3F17}"/>
              </a:ext>
            </a:extLst>
          </p:cNvPr>
          <p:cNvSpPr txBox="1"/>
          <p:nvPr/>
        </p:nvSpPr>
        <p:spPr>
          <a:xfrm>
            <a:off x="3048000" y="3429000"/>
            <a:ext cx="6096000" cy="830997"/>
          </a:xfrm>
          <a:prstGeom prst="rect">
            <a:avLst/>
          </a:prstGeom>
          <a:noFill/>
        </p:spPr>
        <p:txBody>
          <a:bodyPr wrap="square">
            <a:spAutoFit/>
          </a:bodyPr>
          <a:lstStyle/>
          <a:p>
            <a:pPr algn="ctr"/>
            <a:r>
              <a:rPr lang="it-IT" sz="4800" b="1" i="1" dirty="0">
                <a:solidFill>
                  <a:schemeClr val="accent1">
                    <a:lumMod val="50000"/>
                  </a:schemeClr>
                </a:solidFill>
                <a:latin typeface="+mj-lt"/>
                <a:ea typeface="+mj-ea"/>
                <a:cs typeface="+mj-cs"/>
              </a:rPr>
              <a:t>Manuale Utente </a:t>
            </a:r>
          </a:p>
        </p:txBody>
      </p:sp>
    </p:spTree>
    <p:extLst>
      <p:ext uri="{BB962C8B-B14F-4D97-AF65-F5344CB8AC3E}">
        <p14:creationId xmlns:p14="http://schemas.microsoft.com/office/powerpoint/2010/main" val="20335157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3EC2C5F8-4E7D-C18B-141F-8C94203E60F8}"/>
              </a:ext>
            </a:extLst>
          </p:cNvPr>
          <p:cNvSpPr txBox="1"/>
          <p:nvPr/>
        </p:nvSpPr>
        <p:spPr>
          <a:xfrm>
            <a:off x="0" y="192999"/>
            <a:ext cx="12192000" cy="584775"/>
          </a:xfrm>
          <a:prstGeom prst="rect">
            <a:avLst/>
          </a:prstGeom>
          <a:noFill/>
        </p:spPr>
        <p:txBody>
          <a:bodyPr wrap="square">
            <a:spAutoFit/>
          </a:bodyPr>
          <a:lstStyle/>
          <a:p>
            <a:pPr algn="ctr"/>
            <a:r>
              <a:rPr lang="it-IT" sz="3200" b="0" i="0" dirty="0">
                <a:solidFill>
                  <a:schemeClr val="bg1"/>
                </a:solidFill>
                <a:effectLst/>
                <a:latin typeface="Segoe UI" panose="020B0502040204020203" pitchFamily="34" charset="0"/>
              </a:rPr>
              <a:t>COME APRIRE UNA SEGNALAZIONE</a:t>
            </a:r>
            <a:endParaRPr lang="it-IT" sz="3200" dirty="0">
              <a:solidFill>
                <a:schemeClr val="bg1"/>
              </a:solidFill>
            </a:endParaRPr>
          </a:p>
        </p:txBody>
      </p:sp>
      <p:grpSp>
        <p:nvGrpSpPr>
          <p:cNvPr id="5" name="Gruppo 4">
            <a:extLst>
              <a:ext uri="{FF2B5EF4-FFF2-40B4-BE49-F238E27FC236}">
                <a16:creationId xmlns:a16="http://schemas.microsoft.com/office/drawing/2014/main" id="{89F02998-952C-04ED-71AE-CDF63D187EC7}"/>
              </a:ext>
            </a:extLst>
          </p:cNvPr>
          <p:cNvGrpSpPr/>
          <p:nvPr/>
        </p:nvGrpSpPr>
        <p:grpSpPr>
          <a:xfrm>
            <a:off x="74250" y="974959"/>
            <a:ext cx="1096892" cy="1089583"/>
            <a:chOff x="838200" y="1665906"/>
            <a:chExt cx="1096892" cy="1089583"/>
          </a:xfrm>
        </p:grpSpPr>
        <p:pic>
          <p:nvPicPr>
            <p:cNvPr id="9" name="Elemento grafico 8" descr="Profilo femminile contorno">
              <a:extLst>
                <a:ext uri="{FF2B5EF4-FFF2-40B4-BE49-F238E27FC236}">
                  <a16:creationId xmlns:a16="http://schemas.microsoft.com/office/drawing/2014/main" id="{4F674318-AD4E-F505-F785-E9B3FCC65BC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8200" y="1841089"/>
              <a:ext cx="914400" cy="914400"/>
            </a:xfrm>
            <a:prstGeom prst="rect">
              <a:avLst/>
            </a:prstGeom>
          </p:spPr>
        </p:pic>
        <p:pic>
          <p:nvPicPr>
            <p:cNvPr id="10" name="Elemento grafico 9" descr="Punto interrogativo contorno">
              <a:extLst>
                <a:ext uri="{FF2B5EF4-FFF2-40B4-BE49-F238E27FC236}">
                  <a16:creationId xmlns:a16="http://schemas.microsoft.com/office/drawing/2014/main" id="{D7ED8154-2931-D8C7-A789-AE04FF97131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56791" y="1665906"/>
              <a:ext cx="578301" cy="578301"/>
            </a:xfrm>
            <a:prstGeom prst="rect">
              <a:avLst/>
            </a:prstGeom>
          </p:spPr>
        </p:pic>
      </p:grpSp>
      <p:pic>
        <p:nvPicPr>
          <p:cNvPr id="12" name="Immagine 11">
            <a:extLst>
              <a:ext uri="{FF2B5EF4-FFF2-40B4-BE49-F238E27FC236}">
                <a16:creationId xmlns:a16="http://schemas.microsoft.com/office/drawing/2014/main" id="{381694F9-D5DE-1961-3D41-E7457B0C8683}"/>
              </a:ext>
            </a:extLst>
          </p:cNvPr>
          <p:cNvPicPr>
            <a:picLocks noChangeAspect="1"/>
          </p:cNvPicPr>
          <p:nvPr/>
        </p:nvPicPr>
        <p:blipFill>
          <a:blip r:embed="rId6"/>
          <a:stretch>
            <a:fillRect/>
          </a:stretch>
        </p:blipFill>
        <p:spPr>
          <a:xfrm>
            <a:off x="46602" y="2134215"/>
            <a:ext cx="6049398" cy="1537780"/>
          </a:xfrm>
          <a:prstGeom prst="rect">
            <a:avLst/>
          </a:prstGeom>
          <a:ln>
            <a:noFill/>
          </a:ln>
          <a:effectLst>
            <a:outerShdw blurRad="292100" dist="139700" dir="2700000" algn="tl" rotWithShape="0">
              <a:srgbClr val="333333">
                <a:alpha val="65000"/>
              </a:srgbClr>
            </a:outerShdw>
          </a:effectLst>
        </p:spPr>
      </p:pic>
      <p:sp>
        <p:nvSpPr>
          <p:cNvPr id="13" name="Segnaposto contenuto 2">
            <a:extLst>
              <a:ext uri="{FF2B5EF4-FFF2-40B4-BE49-F238E27FC236}">
                <a16:creationId xmlns:a16="http://schemas.microsoft.com/office/drawing/2014/main" id="{253032BC-4205-0CCD-714B-0388D973E39B}"/>
              </a:ext>
            </a:extLst>
          </p:cNvPr>
          <p:cNvSpPr txBox="1">
            <a:spLocks/>
          </p:cNvSpPr>
          <p:nvPr/>
        </p:nvSpPr>
        <p:spPr>
          <a:xfrm>
            <a:off x="1340092" y="1150142"/>
            <a:ext cx="10379959" cy="75731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it-IT" b="1" dirty="0">
                <a:solidFill>
                  <a:srgbClr val="152F52"/>
                </a:solidFill>
              </a:rPr>
              <a:t>ESEMPIO</a:t>
            </a:r>
            <a:r>
              <a:rPr lang="it-IT" dirty="0"/>
              <a:t>: apertura di una segnalazione di un malfunzionamento su un applicativo</a:t>
            </a:r>
          </a:p>
        </p:txBody>
      </p:sp>
      <p:cxnSp>
        <p:nvCxnSpPr>
          <p:cNvPr id="14" name="Connettore 2 13">
            <a:extLst>
              <a:ext uri="{FF2B5EF4-FFF2-40B4-BE49-F238E27FC236}">
                <a16:creationId xmlns:a16="http://schemas.microsoft.com/office/drawing/2014/main" id="{9D455F59-13AE-3CB1-204B-91AC6EA69416}"/>
              </a:ext>
            </a:extLst>
          </p:cNvPr>
          <p:cNvCxnSpPr>
            <a:cxnSpLocks/>
            <a:stCxn id="16" idx="3"/>
          </p:cNvCxnSpPr>
          <p:nvPr/>
        </p:nvCxnSpPr>
        <p:spPr>
          <a:xfrm flipV="1">
            <a:off x="3876675" y="2813270"/>
            <a:ext cx="1828493" cy="2301"/>
          </a:xfrm>
          <a:prstGeom prst="straightConnector1">
            <a:avLst/>
          </a:prstGeom>
          <a:ln w="38100">
            <a:solidFill>
              <a:srgbClr val="EB7005"/>
            </a:solidFill>
            <a:tailEnd type="triangle"/>
          </a:ln>
        </p:spPr>
        <p:style>
          <a:lnRef idx="1">
            <a:schemeClr val="accent1"/>
          </a:lnRef>
          <a:fillRef idx="0">
            <a:schemeClr val="accent1"/>
          </a:fillRef>
          <a:effectRef idx="0">
            <a:schemeClr val="accent1"/>
          </a:effectRef>
          <a:fontRef idx="minor">
            <a:schemeClr val="tx1"/>
          </a:fontRef>
        </p:style>
      </p:cxnSp>
      <p:sp>
        <p:nvSpPr>
          <p:cNvPr id="16" name="Rettangolo con angoli arrotondati 15">
            <a:extLst>
              <a:ext uri="{FF2B5EF4-FFF2-40B4-BE49-F238E27FC236}">
                <a16:creationId xmlns:a16="http://schemas.microsoft.com/office/drawing/2014/main" id="{D99FA138-CAB8-0E12-C9FD-F52DD18440D5}"/>
              </a:ext>
            </a:extLst>
          </p:cNvPr>
          <p:cNvSpPr/>
          <p:nvPr/>
        </p:nvSpPr>
        <p:spPr>
          <a:xfrm>
            <a:off x="371475" y="2553961"/>
            <a:ext cx="3505200" cy="523220"/>
          </a:xfrm>
          <a:prstGeom prst="roundRect">
            <a:avLst/>
          </a:prstGeom>
          <a:noFill/>
          <a:ln w="38100">
            <a:solidFill>
              <a:srgbClr val="EB70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3" name="Immagine 2">
            <a:extLst>
              <a:ext uri="{FF2B5EF4-FFF2-40B4-BE49-F238E27FC236}">
                <a16:creationId xmlns:a16="http://schemas.microsoft.com/office/drawing/2014/main" id="{4B1D02D0-B54B-12EF-F3B7-347A4869036C}"/>
              </a:ext>
            </a:extLst>
          </p:cNvPr>
          <p:cNvPicPr>
            <a:picLocks noChangeAspect="1"/>
          </p:cNvPicPr>
          <p:nvPr/>
        </p:nvPicPr>
        <p:blipFill>
          <a:blip r:embed="rId7"/>
          <a:stretch>
            <a:fillRect/>
          </a:stretch>
        </p:blipFill>
        <p:spPr>
          <a:xfrm>
            <a:off x="5705168" y="1695832"/>
            <a:ext cx="5481484" cy="4449097"/>
          </a:xfrm>
          <a:prstGeom prst="rect">
            <a:avLst/>
          </a:prstGeom>
          <a:ln>
            <a:noFill/>
          </a:ln>
          <a:effectLst>
            <a:outerShdw blurRad="292100" dist="139700" dir="2700000" algn="tl" rotWithShape="0">
              <a:srgbClr val="333333">
                <a:alpha val="65000"/>
              </a:srgbClr>
            </a:outerShdw>
          </a:effectLst>
        </p:spPr>
      </p:pic>
      <p:sp>
        <p:nvSpPr>
          <p:cNvPr id="22" name="Rettangolo con angoli arrotondati 21">
            <a:extLst>
              <a:ext uri="{FF2B5EF4-FFF2-40B4-BE49-F238E27FC236}">
                <a16:creationId xmlns:a16="http://schemas.microsoft.com/office/drawing/2014/main" id="{4683BE80-BD62-0676-BA6D-4ECC0F94A466}"/>
              </a:ext>
            </a:extLst>
          </p:cNvPr>
          <p:cNvSpPr/>
          <p:nvPr/>
        </p:nvSpPr>
        <p:spPr>
          <a:xfrm>
            <a:off x="5965723" y="5452190"/>
            <a:ext cx="4122174" cy="511335"/>
          </a:xfrm>
          <a:prstGeom prst="roundRect">
            <a:avLst/>
          </a:prstGeom>
          <a:noFill/>
          <a:ln w="38100">
            <a:solidFill>
              <a:srgbClr val="EB70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3" name="Segnaposto contenuto 2">
            <a:extLst>
              <a:ext uri="{FF2B5EF4-FFF2-40B4-BE49-F238E27FC236}">
                <a16:creationId xmlns:a16="http://schemas.microsoft.com/office/drawing/2014/main" id="{4782D5FE-80BF-5141-DE95-9FA238BB2569}"/>
              </a:ext>
            </a:extLst>
          </p:cNvPr>
          <p:cNvSpPr txBox="1">
            <a:spLocks/>
          </p:cNvSpPr>
          <p:nvPr/>
        </p:nvSpPr>
        <p:spPr>
          <a:xfrm>
            <a:off x="1541924" y="5227073"/>
            <a:ext cx="3488117" cy="96156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it-IT" sz="1600" dirty="0"/>
              <a:t>Selezionare questa voce per segnalare una anomalia nell’applicazione che si sta utilizzando</a:t>
            </a:r>
          </a:p>
        </p:txBody>
      </p:sp>
      <p:cxnSp>
        <p:nvCxnSpPr>
          <p:cNvPr id="24" name="Connettore 2 23">
            <a:extLst>
              <a:ext uri="{FF2B5EF4-FFF2-40B4-BE49-F238E27FC236}">
                <a16:creationId xmlns:a16="http://schemas.microsoft.com/office/drawing/2014/main" id="{C44528E1-9F1A-A6B3-E1AC-8E571B055449}"/>
              </a:ext>
            </a:extLst>
          </p:cNvPr>
          <p:cNvCxnSpPr>
            <a:cxnSpLocks/>
            <a:stCxn id="23" idx="3"/>
            <a:endCxn id="22" idx="1"/>
          </p:cNvCxnSpPr>
          <p:nvPr/>
        </p:nvCxnSpPr>
        <p:spPr>
          <a:xfrm>
            <a:off x="5030041" y="5707858"/>
            <a:ext cx="935682" cy="0"/>
          </a:xfrm>
          <a:prstGeom prst="straightConnector1">
            <a:avLst/>
          </a:prstGeom>
          <a:ln w="38100">
            <a:solidFill>
              <a:srgbClr val="EB7005"/>
            </a:solidFill>
            <a:tailEnd type="triangle"/>
          </a:ln>
        </p:spPr>
        <p:style>
          <a:lnRef idx="1">
            <a:schemeClr val="accent1"/>
          </a:lnRef>
          <a:fillRef idx="0">
            <a:schemeClr val="accent1"/>
          </a:fillRef>
          <a:effectRef idx="0">
            <a:schemeClr val="accent1"/>
          </a:effectRef>
          <a:fontRef idx="minor">
            <a:schemeClr val="tx1"/>
          </a:fontRef>
        </p:style>
      </p:cxnSp>
      <p:sp>
        <p:nvSpPr>
          <p:cNvPr id="28" name="Rettangolo 27">
            <a:extLst>
              <a:ext uri="{FF2B5EF4-FFF2-40B4-BE49-F238E27FC236}">
                <a16:creationId xmlns:a16="http://schemas.microsoft.com/office/drawing/2014/main" id="{4DD6B26F-0C7C-26D2-54AA-F35DFCF89101}"/>
              </a:ext>
            </a:extLst>
          </p:cNvPr>
          <p:cNvSpPr/>
          <p:nvPr/>
        </p:nvSpPr>
        <p:spPr>
          <a:xfrm>
            <a:off x="3756983" y="2274335"/>
            <a:ext cx="550654" cy="523220"/>
          </a:xfrm>
          <a:prstGeom prst="rect">
            <a:avLst/>
          </a:prstGeom>
          <a:noFill/>
        </p:spPr>
        <p:txBody>
          <a:bodyPr wrap="square" lIns="91440" tIns="45720" rIns="91440" bIns="45720">
            <a:spAutoFit/>
          </a:bodyPr>
          <a:lstStyle/>
          <a:p>
            <a:pPr algn="ctr"/>
            <a:r>
              <a:rPr lang="it-IT" sz="2800" b="1" cap="none" spc="0" dirty="0">
                <a:ln w="22225">
                  <a:solidFill>
                    <a:schemeClr val="accent2"/>
                  </a:solidFill>
                  <a:prstDash val="solid"/>
                </a:ln>
                <a:solidFill>
                  <a:schemeClr val="accent2">
                    <a:lumMod val="40000"/>
                    <a:lumOff val="60000"/>
                  </a:schemeClr>
                </a:solidFill>
                <a:effectLst/>
              </a:rPr>
              <a:t>1</a:t>
            </a:r>
          </a:p>
        </p:txBody>
      </p:sp>
      <p:sp>
        <p:nvSpPr>
          <p:cNvPr id="31" name="Rettangolo 30">
            <a:extLst>
              <a:ext uri="{FF2B5EF4-FFF2-40B4-BE49-F238E27FC236}">
                <a16:creationId xmlns:a16="http://schemas.microsoft.com/office/drawing/2014/main" id="{BE7C63E3-32B4-6567-CA70-EAADA904CB08}"/>
              </a:ext>
            </a:extLst>
          </p:cNvPr>
          <p:cNvSpPr/>
          <p:nvPr/>
        </p:nvSpPr>
        <p:spPr>
          <a:xfrm>
            <a:off x="9979921" y="5223965"/>
            <a:ext cx="550654" cy="523220"/>
          </a:xfrm>
          <a:prstGeom prst="rect">
            <a:avLst/>
          </a:prstGeom>
          <a:noFill/>
        </p:spPr>
        <p:txBody>
          <a:bodyPr wrap="square" lIns="91440" tIns="45720" rIns="91440" bIns="45720">
            <a:spAutoFit/>
          </a:bodyPr>
          <a:lstStyle/>
          <a:p>
            <a:pPr algn="ctr"/>
            <a:r>
              <a:rPr lang="it-IT" sz="2800" b="1" cap="none" spc="0" dirty="0">
                <a:ln w="22225">
                  <a:solidFill>
                    <a:schemeClr val="accent2"/>
                  </a:solidFill>
                  <a:prstDash val="solid"/>
                </a:ln>
                <a:solidFill>
                  <a:schemeClr val="accent2">
                    <a:lumMod val="40000"/>
                    <a:lumOff val="60000"/>
                  </a:schemeClr>
                </a:solidFill>
                <a:effectLst/>
              </a:rPr>
              <a:t>2</a:t>
            </a:r>
          </a:p>
        </p:txBody>
      </p:sp>
    </p:spTree>
    <p:extLst>
      <p:ext uri="{BB962C8B-B14F-4D97-AF65-F5344CB8AC3E}">
        <p14:creationId xmlns:p14="http://schemas.microsoft.com/office/powerpoint/2010/main" val="32615595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Immagine 35">
            <a:extLst>
              <a:ext uri="{FF2B5EF4-FFF2-40B4-BE49-F238E27FC236}">
                <a16:creationId xmlns:a16="http://schemas.microsoft.com/office/drawing/2014/main" id="{5DE1B133-419E-8109-4A45-56BA43464EA0}"/>
              </a:ext>
            </a:extLst>
          </p:cNvPr>
          <p:cNvPicPr>
            <a:picLocks noChangeAspect="1"/>
          </p:cNvPicPr>
          <p:nvPr/>
        </p:nvPicPr>
        <p:blipFill>
          <a:blip r:embed="rId2"/>
          <a:stretch>
            <a:fillRect/>
          </a:stretch>
        </p:blipFill>
        <p:spPr>
          <a:xfrm>
            <a:off x="4996042" y="1730242"/>
            <a:ext cx="6143911" cy="4611024"/>
          </a:xfrm>
          <a:prstGeom prst="rect">
            <a:avLst/>
          </a:prstGeom>
          <a:ln>
            <a:noFill/>
          </a:ln>
          <a:effectLst>
            <a:outerShdw blurRad="292100" dist="139700" dir="2700000" algn="tl" rotWithShape="0">
              <a:srgbClr val="333333">
                <a:alpha val="65000"/>
              </a:srgbClr>
            </a:outerShdw>
          </a:effectLst>
        </p:spPr>
      </p:pic>
      <p:sp>
        <p:nvSpPr>
          <p:cNvPr id="4" name="CasellaDiTesto 3">
            <a:extLst>
              <a:ext uri="{FF2B5EF4-FFF2-40B4-BE49-F238E27FC236}">
                <a16:creationId xmlns:a16="http://schemas.microsoft.com/office/drawing/2014/main" id="{3EC2C5F8-4E7D-C18B-141F-8C94203E60F8}"/>
              </a:ext>
            </a:extLst>
          </p:cNvPr>
          <p:cNvSpPr txBox="1"/>
          <p:nvPr/>
        </p:nvSpPr>
        <p:spPr>
          <a:xfrm>
            <a:off x="0" y="192999"/>
            <a:ext cx="12192000" cy="584775"/>
          </a:xfrm>
          <a:prstGeom prst="rect">
            <a:avLst/>
          </a:prstGeom>
          <a:noFill/>
        </p:spPr>
        <p:txBody>
          <a:bodyPr wrap="square">
            <a:spAutoFit/>
          </a:bodyPr>
          <a:lstStyle/>
          <a:p>
            <a:pPr algn="ctr"/>
            <a:r>
              <a:rPr lang="it-IT" sz="3200" b="0" i="0" dirty="0">
                <a:solidFill>
                  <a:schemeClr val="bg1"/>
                </a:solidFill>
                <a:effectLst/>
                <a:latin typeface="Segoe UI" panose="020B0502040204020203" pitchFamily="34" charset="0"/>
              </a:rPr>
              <a:t>COME APRIRE UNA SEGNALAZIONE</a:t>
            </a:r>
            <a:endParaRPr lang="it-IT" sz="3200" dirty="0">
              <a:solidFill>
                <a:schemeClr val="bg1"/>
              </a:solidFill>
            </a:endParaRPr>
          </a:p>
        </p:txBody>
      </p:sp>
      <p:grpSp>
        <p:nvGrpSpPr>
          <p:cNvPr id="6" name="Gruppo 5">
            <a:extLst>
              <a:ext uri="{FF2B5EF4-FFF2-40B4-BE49-F238E27FC236}">
                <a16:creationId xmlns:a16="http://schemas.microsoft.com/office/drawing/2014/main" id="{0D20E3F1-810F-357C-A44D-43F859FD2D4E}"/>
              </a:ext>
            </a:extLst>
          </p:cNvPr>
          <p:cNvGrpSpPr/>
          <p:nvPr/>
        </p:nvGrpSpPr>
        <p:grpSpPr>
          <a:xfrm>
            <a:off x="74250" y="974959"/>
            <a:ext cx="1096892" cy="1089583"/>
            <a:chOff x="838200" y="1665906"/>
            <a:chExt cx="1096892" cy="1089583"/>
          </a:xfrm>
        </p:grpSpPr>
        <p:pic>
          <p:nvPicPr>
            <p:cNvPr id="9" name="Elemento grafico 8" descr="Profilo femminile contorno">
              <a:extLst>
                <a:ext uri="{FF2B5EF4-FFF2-40B4-BE49-F238E27FC236}">
                  <a16:creationId xmlns:a16="http://schemas.microsoft.com/office/drawing/2014/main" id="{C8E64238-908C-E2B4-A7BD-8CB6D182000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8200" y="1841089"/>
              <a:ext cx="914400" cy="914400"/>
            </a:xfrm>
            <a:prstGeom prst="rect">
              <a:avLst/>
            </a:prstGeom>
          </p:spPr>
        </p:pic>
        <p:pic>
          <p:nvPicPr>
            <p:cNvPr id="10" name="Elemento grafico 9" descr="Punto interrogativo contorno">
              <a:extLst>
                <a:ext uri="{FF2B5EF4-FFF2-40B4-BE49-F238E27FC236}">
                  <a16:creationId xmlns:a16="http://schemas.microsoft.com/office/drawing/2014/main" id="{E193E421-5FF0-8839-57B6-40C01FD7FCD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56791" y="1665906"/>
              <a:ext cx="578301" cy="578301"/>
            </a:xfrm>
            <a:prstGeom prst="rect">
              <a:avLst/>
            </a:prstGeom>
          </p:spPr>
        </p:pic>
      </p:grpSp>
      <p:sp>
        <p:nvSpPr>
          <p:cNvPr id="13" name="Segnaposto contenuto 2">
            <a:extLst>
              <a:ext uri="{FF2B5EF4-FFF2-40B4-BE49-F238E27FC236}">
                <a16:creationId xmlns:a16="http://schemas.microsoft.com/office/drawing/2014/main" id="{5C1BDB21-CAEF-6FB4-F96B-4B445F2EF264}"/>
              </a:ext>
            </a:extLst>
          </p:cNvPr>
          <p:cNvSpPr txBox="1">
            <a:spLocks/>
          </p:cNvSpPr>
          <p:nvPr/>
        </p:nvSpPr>
        <p:spPr>
          <a:xfrm>
            <a:off x="1340092" y="1150142"/>
            <a:ext cx="10379959" cy="75731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it-IT" dirty="0"/>
              <a:t>Procedere compilando i campi della pagina seguente, attenzione, alcuni campi sono obbligatori</a:t>
            </a:r>
          </a:p>
        </p:txBody>
      </p:sp>
      <p:sp>
        <p:nvSpPr>
          <p:cNvPr id="14" name="Rettangolo con angoli arrotondati 13">
            <a:extLst>
              <a:ext uri="{FF2B5EF4-FFF2-40B4-BE49-F238E27FC236}">
                <a16:creationId xmlns:a16="http://schemas.microsoft.com/office/drawing/2014/main" id="{3096B549-5811-FFE8-4A32-B0885A2C8498}"/>
              </a:ext>
            </a:extLst>
          </p:cNvPr>
          <p:cNvSpPr/>
          <p:nvPr/>
        </p:nvSpPr>
        <p:spPr>
          <a:xfrm>
            <a:off x="5579810" y="4884481"/>
            <a:ext cx="4735766" cy="475386"/>
          </a:xfrm>
          <a:prstGeom prst="roundRect">
            <a:avLst/>
          </a:prstGeom>
          <a:noFill/>
          <a:ln w="38100">
            <a:solidFill>
              <a:srgbClr val="EB70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cxnSp>
        <p:nvCxnSpPr>
          <p:cNvPr id="15" name="Connettore 2 14">
            <a:extLst>
              <a:ext uri="{FF2B5EF4-FFF2-40B4-BE49-F238E27FC236}">
                <a16:creationId xmlns:a16="http://schemas.microsoft.com/office/drawing/2014/main" id="{DE20A1F0-75A2-E7B3-BF59-9FDCE2F1CE92}"/>
              </a:ext>
            </a:extLst>
          </p:cNvPr>
          <p:cNvCxnSpPr>
            <a:cxnSpLocks/>
            <a:stCxn id="16" idx="3"/>
            <a:endCxn id="14" idx="1"/>
          </p:cNvCxnSpPr>
          <p:nvPr/>
        </p:nvCxnSpPr>
        <p:spPr>
          <a:xfrm>
            <a:off x="4498567" y="4289447"/>
            <a:ext cx="1081243" cy="832727"/>
          </a:xfrm>
          <a:prstGeom prst="straightConnector1">
            <a:avLst/>
          </a:prstGeom>
          <a:ln w="38100">
            <a:solidFill>
              <a:srgbClr val="EB7005"/>
            </a:solidFill>
            <a:tailEnd type="triangle"/>
          </a:ln>
        </p:spPr>
        <p:style>
          <a:lnRef idx="1">
            <a:schemeClr val="accent1"/>
          </a:lnRef>
          <a:fillRef idx="0">
            <a:schemeClr val="accent1"/>
          </a:fillRef>
          <a:effectRef idx="0">
            <a:schemeClr val="accent1"/>
          </a:effectRef>
          <a:fontRef idx="minor">
            <a:schemeClr val="tx1"/>
          </a:fontRef>
        </p:style>
      </p:cxnSp>
      <p:sp>
        <p:nvSpPr>
          <p:cNvPr id="16" name="Segnaposto contenuto 2">
            <a:extLst>
              <a:ext uri="{FF2B5EF4-FFF2-40B4-BE49-F238E27FC236}">
                <a16:creationId xmlns:a16="http://schemas.microsoft.com/office/drawing/2014/main" id="{FD9CBBC6-4C47-96A8-2DDD-0EB1F6E1EEC2}"/>
              </a:ext>
            </a:extLst>
          </p:cNvPr>
          <p:cNvSpPr txBox="1">
            <a:spLocks/>
          </p:cNvSpPr>
          <p:nvPr/>
        </p:nvSpPr>
        <p:spPr>
          <a:xfrm>
            <a:off x="2305974" y="4035754"/>
            <a:ext cx="2192593" cy="507386"/>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it-IT" sz="1600" dirty="0"/>
              <a:t>Titolo che si vuole dare alla segnalazione</a:t>
            </a:r>
          </a:p>
        </p:txBody>
      </p:sp>
      <p:sp>
        <p:nvSpPr>
          <p:cNvPr id="24" name="Rettangolo con angoli arrotondati 23">
            <a:extLst>
              <a:ext uri="{FF2B5EF4-FFF2-40B4-BE49-F238E27FC236}">
                <a16:creationId xmlns:a16="http://schemas.microsoft.com/office/drawing/2014/main" id="{C115D098-6FFE-72F0-ADDA-3E617BF2813C}"/>
              </a:ext>
            </a:extLst>
          </p:cNvPr>
          <p:cNvSpPr/>
          <p:nvPr/>
        </p:nvSpPr>
        <p:spPr>
          <a:xfrm>
            <a:off x="5579810" y="5430199"/>
            <a:ext cx="4735766" cy="833553"/>
          </a:xfrm>
          <a:prstGeom prst="roundRect">
            <a:avLst>
              <a:gd name="adj" fmla="val 10953"/>
            </a:avLst>
          </a:prstGeom>
          <a:noFill/>
          <a:ln w="38100">
            <a:solidFill>
              <a:srgbClr val="EB70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cxnSp>
        <p:nvCxnSpPr>
          <p:cNvPr id="25" name="Connettore 2 24">
            <a:extLst>
              <a:ext uri="{FF2B5EF4-FFF2-40B4-BE49-F238E27FC236}">
                <a16:creationId xmlns:a16="http://schemas.microsoft.com/office/drawing/2014/main" id="{28FDCBB5-DD3F-4215-AA1A-D62EA1A91384}"/>
              </a:ext>
            </a:extLst>
          </p:cNvPr>
          <p:cNvCxnSpPr>
            <a:cxnSpLocks/>
            <a:stCxn id="26" idx="3"/>
            <a:endCxn id="24" idx="1"/>
          </p:cNvCxnSpPr>
          <p:nvPr/>
        </p:nvCxnSpPr>
        <p:spPr>
          <a:xfrm>
            <a:off x="4498567" y="5122174"/>
            <a:ext cx="1081243" cy="724802"/>
          </a:xfrm>
          <a:prstGeom prst="straightConnector1">
            <a:avLst/>
          </a:prstGeom>
          <a:ln w="38100">
            <a:solidFill>
              <a:srgbClr val="EB7005"/>
            </a:solidFill>
            <a:tailEnd type="triangle"/>
          </a:ln>
        </p:spPr>
        <p:style>
          <a:lnRef idx="1">
            <a:schemeClr val="accent1"/>
          </a:lnRef>
          <a:fillRef idx="0">
            <a:schemeClr val="accent1"/>
          </a:fillRef>
          <a:effectRef idx="0">
            <a:schemeClr val="accent1"/>
          </a:effectRef>
          <a:fontRef idx="minor">
            <a:schemeClr val="tx1"/>
          </a:fontRef>
        </p:style>
      </p:cxnSp>
      <p:sp>
        <p:nvSpPr>
          <p:cNvPr id="26" name="Segnaposto contenuto 2">
            <a:extLst>
              <a:ext uri="{FF2B5EF4-FFF2-40B4-BE49-F238E27FC236}">
                <a16:creationId xmlns:a16="http://schemas.microsoft.com/office/drawing/2014/main" id="{8C0734DB-1E7F-E291-FCF5-7B17A91B78B5}"/>
              </a:ext>
            </a:extLst>
          </p:cNvPr>
          <p:cNvSpPr txBox="1">
            <a:spLocks/>
          </p:cNvSpPr>
          <p:nvPr/>
        </p:nvSpPr>
        <p:spPr>
          <a:xfrm>
            <a:off x="2388597" y="4698217"/>
            <a:ext cx="2109970" cy="84791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it-IT" sz="1600" dirty="0"/>
              <a:t>È possibile allegare immagini/file alla segnalazione</a:t>
            </a:r>
          </a:p>
        </p:txBody>
      </p:sp>
    </p:spTree>
    <p:extLst>
      <p:ext uri="{BB962C8B-B14F-4D97-AF65-F5344CB8AC3E}">
        <p14:creationId xmlns:p14="http://schemas.microsoft.com/office/powerpoint/2010/main" val="29743448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Immagine 26">
            <a:extLst>
              <a:ext uri="{FF2B5EF4-FFF2-40B4-BE49-F238E27FC236}">
                <a16:creationId xmlns:a16="http://schemas.microsoft.com/office/drawing/2014/main" id="{0FA2E232-02C6-3A3F-08DF-0730A2566607}"/>
              </a:ext>
            </a:extLst>
          </p:cNvPr>
          <p:cNvPicPr>
            <a:picLocks noChangeAspect="1"/>
          </p:cNvPicPr>
          <p:nvPr/>
        </p:nvPicPr>
        <p:blipFill>
          <a:blip r:embed="rId2"/>
          <a:stretch>
            <a:fillRect/>
          </a:stretch>
        </p:blipFill>
        <p:spPr>
          <a:xfrm>
            <a:off x="5229657" y="1260758"/>
            <a:ext cx="5909344" cy="4832767"/>
          </a:xfrm>
          <a:prstGeom prst="rect">
            <a:avLst/>
          </a:prstGeom>
          <a:ln>
            <a:noFill/>
          </a:ln>
          <a:effectLst>
            <a:outerShdw blurRad="292100" dist="139700" dir="2700000" algn="tl" rotWithShape="0">
              <a:srgbClr val="333333">
                <a:alpha val="65000"/>
              </a:srgbClr>
            </a:outerShdw>
          </a:effectLst>
        </p:spPr>
      </p:pic>
      <p:sp>
        <p:nvSpPr>
          <p:cNvPr id="4" name="CasellaDiTesto 3">
            <a:extLst>
              <a:ext uri="{FF2B5EF4-FFF2-40B4-BE49-F238E27FC236}">
                <a16:creationId xmlns:a16="http://schemas.microsoft.com/office/drawing/2014/main" id="{3EC2C5F8-4E7D-C18B-141F-8C94203E60F8}"/>
              </a:ext>
            </a:extLst>
          </p:cNvPr>
          <p:cNvSpPr txBox="1"/>
          <p:nvPr/>
        </p:nvSpPr>
        <p:spPr>
          <a:xfrm>
            <a:off x="0" y="192999"/>
            <a:ext cx="12192000" cy="584775"/>
          </a:xfrm>
          <a:prstGeom prst="rect">
            <a:avLst/>
          </a:prstGeom>
          <a:noFill/>
        </p:spPr>
        <p:txBody>
          <a:bodyPr wrap="square">
            <a:spAutoFit/>
          </a:bodyPr>
          <a:lstStyle/>
          <a:p>
            <a:pPr algn="ctr"/>
            <a:r>
              <a:rPr lang="it-IT" sz="3200" b="0" i="0" dirty="0">
                <a:solidFill>
                  <a:schemeClr val="bg1"/>
                </a:solidFill>
                <a:effectLst/>
                <a:latin typeface="Segoe UI" panose="020B0502040204020203" pitchFamily="34" charset="0"/>
              </a:rPr>
              <a:t>COME APRIRE UNA SEGNALAZIONE</a:t>
            </a:r>
            <a:endParaRPr lang="it-IT" sz="3200" dirty="0">
              <a:solidFill>
                <a:schemeClr val="bg1"/>
              </a:solidFill>
            </a:endParaRPr>
          </a:p>
        </p:txBody>
      </p:sp>
      <p:grpSp>
        <p:nvGrpSpPr>
          <p:cNvPr id="6" name="Gruppo 5">
            <a:extLst>
              <a:ext uri="{FF2B5EF4-FFF2-40B4-BE49-F238E27FC236}">
                <a16:creationId xmlns:a16="http://schemas.microsoft.com/office/drawing/2014/main" id="{9079FDB9-248F-C84E-A487-744CAFF53A2D}"/>
              </a:ext>
            </a:extLst>
          </p:cNvPr>
          <p:cNvGrpSpPr/>
          <p:nvPr/>
        </p:nvGrpSpPr>
        <p:grpSpPr>
          <a:xfrm>
            <a:off x="74250" y="974959"/>
            <a:ext cx="1096892" cy="1089583"/>
            <a:chOff x="838200" y="1665906"/>
            <a:chExt cx="1096892" cy="1089583"/>
          </a:xfrm>
        </p:grpSpPr>
        <p:pic>
          <p:nvPicPr>
            <p:cNvPr id="9" name="Elemento grafico 8" descr="Profilo femminile contorno">
              <a:extLst>
                <a:ext uri="{FF2B5EF4-FFF2-40B4-BE49-F238E27FC236}">
                  <a16:creationId xmlns:a16="http://schemas.microsoft.com/office/drawing/2014/main" id="{5B2F31A9-2958-42BC-6931-5C1956190D9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8200" y="1841089"/>
              <a:ext cx="914400" cy="914400"/>
            </a:xfrm>
            <a:prstGeom prst="rect">
              <a:avLst/>
            </a:prstGeom>
          </p:spPr>
        </p:pic>
        <p:pic>
          <p:nvPicPr>
            <p:cNvPr id="10" name="Elemento grafico 9" descr="Punto interrogativo contorno">
              <a:extLst>
                <a:ext uri="{FF2B5EF4-FFF2-40B4-BE49-F238E27FC236}">
                  <a16:creationId xmlns:a16="http://schemas.microsoft.com/office/drawing/2014/main" id="{5EBFF7A7-8F2F-3C72-99CD-2ED79B8D42B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56791" y="1665906"/>
              <a:ext cx="578301" cy="578301"/>
            </a:xfrm>
            <a:prstGeom prst="rect">
              <a:avLst/>
            </a:prstGeom>
          </p:spPr>
        </p:pic>
      </p:grpSp>
      <p:sp>
        <p:nvSpPr>
          <p:cNvPr id="14" name="Rettangolo con angoli arrotondati 13">
            <a:extLst>
              <a:ext uri="{FF2B5EF4-FFF2-40B4-BE49-F238E27FC236}">
                <a16:creationId xmlns:a16="http://schemas.microsoft.com/office/drawing/2014/main" id="{F8B39E50-4437-4E72-9091-A2054D1D0163}"/>
              </a:ext>
            </a:extLst>
          </p:cNvPr>
          <p:cNvSpPr/>
          <p:nvPr/>
        </p:nvSpPr>
        <p:spPr>
          <a:xfrm>
            <a:off x="5815068" y="1463552"/>
            <a:ext cx="4557657" cy="508123"/>
          </a:xfrm>
          <a:prstGeom prst="roundRect">
            <a:avLst>
              <a:gd name="adj" fmla="val 9685"/>
            </a:avLst>
          </a:prstGeom>
          <a:noFill/>
          <a:ln w="38100">
            <a:solidFill>
              <a:srgbClr val="EB70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cxnSp>
        <p:nvCxnSpPr>
          <p:cNvPr id="15" name="Connettore 2 14">
            <a:extLst>
              <a:ext uri="{FF2B5EF4-FFF2-40B4-BE49-F238E27FC236}">
                <a16:creationId xmlns:a16="http://schemas.microsoft.com/office/drawing/2014/main" id="{02060BF3-43D9-47A9-5E74-57EEE5F683F2}"/>
              </a:ext>
            </a:extLst>
          </p:cNvPr>
          <p:cNvCxnSpPr>
            <a:cxnSpLocks/>
            <a:stCxn id="16" idx="3"/>
            <a:endCxn id="14" idx="1"/>
          </p:cNvCxnSpPr>
          <p:nvPr/>
        </p:nvCxnSpPr>
        <p:spPr>
          <a:xfrm flipV="1">
            <a:off x="4914756" y="1717614"/>
            <a:ext cx="900312" cy="10945"/>
          </a:xfrm>
          <a:prstGeom prst="straightConnector1">
            <a:avLst/>
          </a:prstGeom>
          <a:ln w="38100">
            <a:solidFill>
              <a:srgbClr val="EB7005"/>
            </a:solidFill>
            <a:tailEnd type="triangle"/>
          </a:ln>
        </p:spPr>
        <p:style>
          <a:lnRef idx="1">
            <a:schemeClr val="accent1"/>
          </a:lnRef>
          <a:fillRef idx="0">
            <a:schemeClr val="accent1"/>
          </a:fillRef>
          <a:effectRef idx="0">
            <a:schemeClr val="accent1"/>
          </a:effectRef>
          <a:fontRef idx="minor">
            <a:schemeClr val="tx1"/>
          </a:fontRef>
        </p:style>
      </p:cxnSp>
      <p:sp>
        <p:nvSpPr>
          <p:cNvPr id="16" name="Segnaposto contenuto 2">
            <a:extLst>
              <a:ext uri="{FF2B5EF4-FFF2-40B4-BE49-F238E27FC236}">
                <a16:creationId xmlns:a16="http://schemas.microsoft.com/office/drawing/2014/main" id="{82FCF88A-4F21-EEE0-4B90-9C7564A1D8C5}"/>
              </a:ext>
            </a:extLst>
          </p:cNvPr>
          <p:cNvSpPr txBox="1">
            <a:spLocks/>
          </p:cNvSpPr>
          <p:nvPr/>
        </p:nvSpPr>
        <p:spPr>
          <a:xfrm>
            <a:off x="1303551" y="997343"/>
            <a:ext cx="3611205" cy="146243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it-IT" sz="1600" dirty="0"/>
              <a:t>Selezionare dal menu a tendina l’applicativo software per cui si sta aprendo la segnalazione. Se non presente nell’elenco selezionare la voce «Altro» e indicare il nome nella descrizione sottostante</a:t>
            </a:r>
          </a:p>
        </p:txBody>
      </p:sp>
      <p:sp>
        <p:nvSpPr>
          <p:cNvPr id="21" name="Rettangolo con angoli arrotondati 20">
            <a:extLst>
              <a:ext uri="{FF2B5EF4-FFF2-40B4-BE49-F238E27FC236}">
                <a16:creationId xmlns:a16="http://schemas.microsoft.com/office/drawing/2014/main" id="{069E6947-327F-9AB4-40B2-86FA35F299C2}"/>
              </a:ext>
            </a:extLst>
          </p:cNvPr>
          <p:cNvSpPr/>
          <p:nvPr/>
        </p:nvSpPr>
        <p:spPr>
          <a:xfrm>
            <a:off x="5815068" y="2037520"/>
            <a:ext cx="4557657" cy="1562783"/>
          </a:xfrm>
          <a:prstGeom prst="roundRect">
            <a:avLst>
              <a:gd name="adj" fmla="val 5953"/>
            </a:avLst>
          </a:prstGeom>
          <a:noFill/>
          <a:ln w="38100">
            <a:solidFill>
              <a:srgbClr val="EB70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cxnSp>
        <p:nvCxnSpPr>
          <p:cNvPr id="22" name="Connettore 2 21">
            <a:extLst>
              <a:ext uri="{FF2B5EF4-FFF2-40B4-BE49-F238E27FC236}">
                <a16:creationId xmlns:a16="http://schemas.microsoft.com/office/drawing/2014/main" id="{05AFA822-D246-85F0-7547-1CAFA491F8F5}"/>
              </a:ext>
            </a:extLst>
          </p:cNvPr>
          <p:cNvCxnSpPr>
            <a:cxnSpLocks/>
            <a:stCxn id="23" idx="3"/>
            <a:endCxn id="21" idx="1"/>
          </p:cNvCxnSpPr>
          <p:nvPr/>
        </p:nvCxnSpPr>
        <p:spPr>
          <a:xfrm flipV="1">
            <a:off x="4793715" y="2818912"/>
            <a:ext cx="1021353" cy="146524"/>
          </a:xfrm>
          <a:prstGeom prst="straightConnector1">
            <a:avLst/>
          </a:prstGeom>
          <a:ln w="38100">
            <a:solidFill>
              <a:srgbClr val="EB7005"/>
            </a:solidFill>
            <a:tailEnd type="triangle"/>
          </a:ln>
        </p:spPr>
        <p:style>
          <a:lnRef idx="1">
            <a:schemeClr val="accent1"/>
          </a:lnRef>
          <a:fillRef idx="0">
            <a:schemeClr val="accent1"/>
          </a:fillRef>
          <a:effectRef idx="0">
            <a:schemeClr val="accent1"/>
          </a:effectRef>
          <a:fontRef idx="minor">
            <a:schemeClr val="tx1"/>
          </a:fontRef>
        </p:style>
      </p:cxnSp>
      <p:sp>
        <p:nvSpPr>
          <p:cNvPr id="23" name="Segnaposto contenuto 2">
            <a:extLst>
              <a:ext uri="{FF2B5EF4-FFF2-40B4-BE49-F238E27FC236}">
                <a16:creationId xmlns:a16="http://schemas.microsoft.com/office/drawing/2014/main" id="{FE013499-8100-CAAF-1977-A83C61BE7CD7}"/>
              </a:ext>
            </a:extLst>
          </p:cNvPr>
          <p:cNvSpPr txBox="1">
            <a:spLocks/>
          </p:cNvSpPr>
          <p:nvPr/>
        </p:nvSpPr>
        <p:spPr>
          <a:xfrm>
            <a:off x="1171142" y="2812335"/>
            <a:ext cx="3622573" cy="306202"/>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it-IT" sz="1600" dirty="0"/>
              <a:t>Descrivere qui nel dettaglio la richiesta</a:t>
            </a:r>
          </a:p>
        </p:txBody>
      </p:sp>
      <p:sp>
        <p:nvSpPr>
          <p:cNvPr id="31" name="Rettangolo con angoli arrotondati 30">
            <a:extLst>
              <a:ext uri="{FF2B5EF4-FFF2-40B4-BE49-F238E27FC236}">
                <a16:creationId xmlns:a16="http://schemas.microsoft.com/office/drawing/2014/main" id="{D67F056F-15DF-C2ED-F3D6-BA8A81B38D86}"/>
              </a:ext>
            </a:extLst>
          </p:cNvPr>
          <p:cNvSpPr/>
          <p:nvPr/>
        </p:nvSpPr>
        <p:spPr>
          <a:xfrm>
            <a:off x="5815068" y="3757738"/>
            <a:ext cx="4557657" cy="747587"/>
          </a:xfrm>
          <a:prstGeom prst="roundRect">
            <a:avLst>
              <a:gd name="adj" fmla="val 11571"/>
            </a:avLst>
          </a:prstGeom>
          <a:noFill/>
          <a:ln w="38100">
            <a:solidFill>
              <a:srgbClr val="EB70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cxnSp>
        <p:nvCxnSpPr>
          <p:cNvPr id="32" name="Connettore 2 31">
            <a:extLst>
              <a:ext uri="{FF2B5EF4-FFF2-40B4-BE49-F238E27FC236}">
                <a16:creationId xmlns:a16="http://schemas.microsoft.com/office/drawing/2014/main" id="{FEF80EDC-3B03-9F6B-8AEF-CB9B85C6CAC4}"/>
              </a:ext>
            </a:extLst>
          </p:cNvPr>
          <p:cNvCxnSpPr>
            <a:cxnSpLocks/>
            <a:stCxn id="33" idx="3"/>
            <a:endCxn id="31" idx="1"/>
          </p:cNvCxnSpPr>
          <p:nvPr/>
        </p:nvCxnSpPr>
        <p:spPr>
          <a:xfrm>
            <a:off x="4898491" y="3916992"/>
            <a:ext cx="916577" cy="214540"/>
          </a:xfrm>
          <a:prstGeom prst="straightConnector1">
            <a:avLst/>
          </a:prstGeom>
          <a:ln w="38100">
            <a:solidFill>
              <a:srgbClr val="EB7005"/>
            </a:solidFill>
            <a:tailEnd type="triangle"/>
          </a:ln>
        </p:spPr>
        <p:style>
          <a:lnRef idx="1">
            <a:schemeClr val="accent1"/>
          </a:lnRef>
          <a:fillRef idx="0">
            <a:schemeClr val="accent1"/>
          </a:fillRef>
          <a:effectRef idx="0">
            <a:schemeClr val="accent1"/>
          </a:effectRef>
          <a:fontRef idx="minor">
            <a:schemeClr val="tx1"/>
          </a:fontRef>
        </p:style>
      </p:cxnSp>
      <p:sp>
        <p:nvSpPr>
          <p:cNvPr id="33" name="Segnaposto contenuto 2">
            <a:extLst>
              <a:ext uri="{FF2B5EF4-FFF2-40B4-BE49-F238E27FC236}">
                <a16:creationId xmlns:a16="http://schemas.microsoft.com/office/drawing/2014/main" id="{B9C738D2-461E-C448-18BC-50119DCF1E82}"/>
              </a:ext>
            </a:extLst>
          </p:cNvPr>
          <p:cNvSpPr txBox="1">
            <a:spLocks/>
          </p:cNvSpPr>
          <p:nvPr/>
        </p:nvSpPr>
        <p:spPr>
          <a:xfrm>
            <a:off x="257175" y="3763891"/>
            <a:ext cx="4641316" cy="306202"/>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it-IT" sz="1600" dirty="0"/>
              <a:t>Indicare l’urgenza con cui si necessita un intervento*</a:t>
            </a:r>
          </a:p>
        </p:txBody>
      </p:sp>
      <p:sp>
        <p:nvSpPr>
          <p:cNvPr id="36" name="Rettangolo con angoli arrotondati 35">
            <a:extLst>
              <a:ext uri="{FF2B5EF4-FFF2-40B4-BE49-F238E27FC236}">
                <a16:creationId xmlns:a16="http://schemas.microsoft.com/office/drawing/2014/main" id="{4586F772-180A-F7F0-27F1-50DECB65A602}"/>
              </a:ext>
            </a:extLst>
          </p:cNvPr>
          <p:cNvSpPr/>
          <p:nvPr/>
        </p:nvSpPr>
        <p:spPr>
          <a:xfrm>
            <a:off x="5815068" y="4662760"/>
            <a:ext cx="4557657" cy="687093"/>
          </a:xfrm>
          <a:prstGeom prst="roundRect">
            <a:avLst>
              <a:gd name="adj" fmla="val 8349"/>
            </a:avLst>
          </a:prstGeom>
          <a:noFill/>
          <a:ln w="38100">
            <a:solidFill>
              <a:srgbClr val="EB70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cxnSp>
        <p:nvCxnSpPr>
          <p:cNvPr id="37" name="Connettore 2 36">
            <a:extLst>
              <a:ext uri="{FF2B5EF4-FFF2-40B4-BE49-F238E27FC236}">
                <a16:creationId xmlns:a16="http://schemas.microsoft.com/office/drawing/2014/main" id="{24429A5A-9C10-37CA-61D8-459A95627A41}"/>
              </a:ext>
            </a:extLst>
          </p:cNvPr>
          <p:cNvCxnSpPr>
            <a:cxnSpLocks/>
            <a:stCxn id="38" idx="3"/>
            <a:endCxn id="36" idx="1"/>
          </p:cNvCxnSpPr>
          <p:nvPr/>
        </p:nvCxnSpPr>
        <p:spPr>
          <a:xfrm>
            <a:off x="4778628" y="5006307"/>
            <a:ext cx="1036440" cy="0"/>
          </a:xfrm>
          <a:prstGeom prst="straightConnector1">
            <a:avLst/>
          </a:prstGeom>
          <a:ln w="38100">
            <a:solidFill>
              <a:srgbClr val="EB7005"/>
            </a:solidFill>
            <a:tailEnd type="triangle"/>
          </a:ln>
        </p:spPr>
        <p:style>
          <a:lnRef idx="1">
            <a:schemeClr val="accent1"/>
          </a:lnRef>
          <a:fillRef idx="0">
            <a:schemeClr val="accent1"/>
          </a:fillRef>
          <a:effectRef idx="0">
            <a:schemeClr val="accent1"/>
          </a:effectRef>
          <a:fontRef idx="minor">
            <a:schemeClr val="tx1"/>
          </a:fontRef>
        </p:style>
      </p:cxnSp>
      <p:sp>
        <p:nvSpPr>
          <p:cNvPr id="38" name="Segnaposto contenuto 2">
            <a:extLst>
              <a:ext uri="{FF2B5EF4-FFF2-40B4-BE49-F238E27FC236}">
                <a16:creationId xmlns:a16="http://schemas.microsoft.com/office/drawing/2014/main" id="{E2A21E94-9841-68D3-B869-563015257DC7}"/>
              </a:ext>
            </a:extLst>
          </p:cNvPr>
          <p:cNvSpPr txBox="1">
            <a:spLocks/>
          </p:cNvSpPr>
          <p:nvPr/>
        </p:nvSpPr>
        <p:spPr>
          <a:xfrm>
            <a:off x="257175" y="4744697"/>
            <a:ext cx="4521453" cy="523220"/>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it-IT" sz="1600" dirty="0"/>
              <a:t>È possibile indicare anche una data di deadline, entro cui la segnalazione deve essere risolta*</a:t>
            </a:r>
          </a:p>
        </p:txBody>
      </p:sp>
      <p:sp>
        <p:nvSpPr>
          <p:cNvPr id="8" name="CasellaDiTesto 7">
            <a:extLst>
              <a:ext uri="{FF2B5EF4-FFF2-40B4-BE49-F238E27FC236}">
                <a16:creationId xmlns:a16="http://schemas.microsoft.com/office/drawing/2014/main" id="{FCBE2CD4-9328-CF39-9852-83085B4F991F}"/>
              </a:ext>
            </a:extLst>
          </p:cNvPr>
          <p:cNvSpPr txBox="1"/>
          <p:nvPr/>
        </p:nvSpPr>
        <p:spPr>
          <a:xfrm>
            <a:off x="1403255" y="5805151"/>
            <a:ext cx="3411794" cy="523220"/>
          </a:xfrm>
          <a:prstGeom prst="rect">
            <a:avLst/>
          </a:prstGeom>
          <a:noFill/>
        </p:spPr>
        <p:txBody>
          <a:bodyPr wrap="square">
            <a:spAutoFit/>
          </a:bodyPr>
          <a:lstStyle/>
          <a:p>
            <a:pPr algn="just"/>
            <a:r>
              <a:rPr lang="it-IT" sz="1400" dirty="0"/>
              <a:t>(*) </a:t>
            </a:r>
            <a:r>
              <a:rPr lang="it-IT" sz="1400" i="1" dirty="0"/>
              <a:t>Dati non vincolanti, ma indicativi relativamente all’urgenza della lavorazione</a:t>
            </a:r>
          </a:p>
        </p:txBody>
      </p:sp>
    </p:spTree>
    <p:extLst>
      <p:ext uri="{BB962C8B-B14F-4D97-AF65-F5344CB8AC3E}">
        <p14:creationId xmlns:p14="http://schemas.microsoft.com/office/powerpoint/2010/main" val="39064465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3EC2C5F8-4E7D-C18B-141F-8C94203E60F8}"/>
              </a:ext>
            </a:extLst>
          </p:cNvPr>
          <p:cNvSpPr txBox="1"/>
          <p:nvPr/>
        </p:nvSpPr>
        <p:spPr>
          <a:xfrm>
            <a:off x="0" y="192999"/>
            <a:ext cx="12192000" cy="584775"/>
          </a:xfrm>
          <a:prstGeom prst="rect">
            <a:avLst/>
          </a:prstGeom>
          <a:noFill/>
        </p:spPr>
        <p:txBody>
          <a:bodyPr wrap="square">
            <a:spAutoFit/>
          </a:bodyPr>
          <a:lstStyle/>
          <a:p>
            <a:pPr algn="ctr"/>
            <a:r>
              <a:rPr lang="it-IT" sz="3200" b="0" i="0" dirty="0">
                <a:solidFill>
                  <a:schemeClr val="bg1"/>
                </a:solidFill>
                <a:effectLst/>
                <a:latin typeface="Segoe UI" panose="020B0502040204020203" pitchFamily="34" charset="0"/>
              </a:rPr>
              <a:t>MAIL DI RIEPILOGO SEGNALAZIONE</a:t>
            </a:r>
            <a:endParaRPr lang="it-IT" sz="3200" dirty="0">
              <a:solidFill>
                <a:schemeClr val="bg1"/>
              </a:solidFill>
            </a:endParaRPr>
          </a:p>
        </p:txBody>
      </p:sp>
      <p:grpSp>
        <p:nvGrpSpPr>
          <p:cNvPr id="5" name="Gruppo 4">
            <a:extLst>
              <a:ext uri="{FF2B5EF4-FFF2-40B4-BE49-F238E27FC236}">
                <a16:creationId xmlns:a16="http://schemas.microsoft.com/office/drawing/2014/main" id="{396D20C3-FA3C-C047-C5E3-9FEAF9344AF9}"/>
              </a:ext>
            </a:extLst>
          </p:cNvPr>
          <p:cNvGrpSpPr/>
          <p:nvPr/>
        </p:nvGrpSpPr>
        <p:grpSpPr>
          <a:xfrm>
            <a:off x="74250" y="974959"/>
            <a:ext cx="1096892" cy="1089583"/>
            <a:chOff x="838200" y="1665906"/>
            <a:chExt cx="1096892" cy="1089583"/>
          </a:xfrm>
        </p:grpSpPr>
        <p:pic>
          <p:nvPicPr>
            <p:cNvPr id="6" name="Elemento grafico 5" descr="Profilo femminile contorno">
              <a:extLst>
                <a:ext uri="{FF2B5EF4-FFF2-40B4-BE49-F238E27FC236}">
                  <a16:creationId xmlns:a16="http://schemas.microsoft.com/office/drawing/2014/main" id="{567E10A0-74CD-F954-F74A-7FD3CB5C1B1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8200" y="1841089"/>
              <a:ext cx="914400" cy="914400"/>
            </a:xfrm>
            <a:prstGeom prst="rect">
              <a:avLst/>
            </a:prstGeom>
          </p:spPr>
        </p:pic>
        <p:pic>
          <p:nvPicPr>
            <p:cNvPr id="9" name="Elemento grafico 8" descr="Punto interrogativo contorno">
              <a:extLst>
                <a:ext uri="{FF2B5EF4-FFF2-40B4-BE49-F238E27FC236}">
                  <a16:creationId xmlns:a16="http://schemas.microsoft.com/office/drawing/2014/main" id="{CE39D5C4-F34C-2B8A-5E99-E2AFA6B6B8B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56791" y="1665906"/>
              <a:ext cx="578301" cy="578301"/>
            </a:xfrm>
            <a:prstGeom prst="rect">
              <a:avLst/>
            </a:prstGeom>
          </p:spPr>
        </p:pic>
      </p:grpSp>
      <p:pic>
        <p:nvPicPr>
          <p:cNvPr id="7" name="Immagine 6">
            <a:extLst>
              <a:ext uri="{FF2B5EF4-FFF2-40B4-BE49-F238E27FC236}">
                <a16:creationId xmlns:a16="http://schemas.microsoft.com/office/drawing/2014/main" id="{14259A22-3565-2F71-EDD5-88C4E9E9BD49}"/>
              </a:ext>
            </a:extLst>
          </p:cNvPr>
          <p:cNvPicPr>
            <a:picLocks noChangeAspect="1"/>
          </p:cNvPicPr>
          <p:nvPr/>
        </p:nvPicPr>
        <p:blipFill>
          <a:blip r:embed="rId6"/>
          <a:stretch>
            <a:fillRect/>
          </a:stretch>
        </p:blipFill>
        <p:spPr>
          <a:xfrm>
            <a:off x="3043236" y="2172868"/>
            <a:ext cx="8413830" cy="3845764"/>
          </a:xfrm>
          <a:prstGeom prst="rect">
            <a:avLst/>
          </a:prstGeom>
          <a:ln>
            <a:noFill/>
          </a:ln>
          <a:effectLst>
            <a:outerShdw blurRad="292100" dist="139700" dir="2700000" algn="tl" rotWithShape="0">
              <a:srgbClr val="333333">
                <a:alpha val="65000"/>
              </a:srgbClr>
            </a:outerShdw>
          </a:effectLst>
        </p:spPr>
      </p:pic>
      <p:sp>
        <p:nvSpPr>
          <p:cNvPr id="2" name="Rettangolo con angoli arrotondati 1">
            <a:extLst>
              <a:ext uri="{FF2B5EF4-FFF2-40B4-BE49-F238E27FC236}">
                <a16:creationId xmlns:a16="http://schemas.microsoft.com/office/drawing/2014/main" id="{74C2C06C-D8C3-4824-F933-3038815E92C6}"/>
              </a:ext>
            </a:extLst>
          </p:cNvPr>
          <p:cNvSpPr/>
          <p:nvPr/>
        </p:nvSpPr>
        <p:spPr>
          <a:xfrm>
            <a:off x="3581399" y="4686300"/>
            <a:ext cx="1209675" cy="238125"/>
          </a:xfrm>
          <a:prstGeom prst="roundRect">
            <a:avLst>
              <a:gd name="adj" fmla="val 9216"/>
            </a:avLst>
          </a:prstGeom>
          <a:noFill/>
          <a:ln w="38100">
            <a:solidFill>
              <a:srgbClr val="EB70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cxnSp>
        <p:nvCxnSpPr>
          <p:cNvPr id="3" name="Connettore 2 2">
            <a:extLst>
              <a:ext uri="{FF2B5EF4-FFF2-40B4-BE49-F238E27FC236}">
                <a16:creationId xmlns:a16="http://schemas.microsoft.com/office/drawing/2014/main" id="{D06A4D2E-2C03-CA12-4E67-E85652864A3B}"/>
              </a:ext>
            </a:extLst>
          </p:cNvPr>
          <p:cNvCxnSpPr>
            <a:cxnSpLocks/>
            <a:stCxn id="10" idx="3"/>
            <a:endCxn id="2" idx="1"/>
          </p:cNvCxnSpPr>
          <p:nvPr/>
        </p:nvCxnSpPr>
        <p:spPr>
          <a:xfrm>
            <a:off x="2261971" y="4229100"/>
            <a:ext cx="1319428" cy="576263"/>
          </a:xfrm>
          <a:prstGeom prst="straightConnector1">
            <a:avLst/>
          </a:prstGeom>
          <a:noFill/>
          <a:ln w="38100">
            <a:solidFill>
              <a:srgbClr val="EB7005"/>
            </a:solidFill>
          </a:ln>
        </p:spPr>
        <p:style>
          <a:lnRef idx="2">
            <a:schemeClr val="accent1">
              <a:shade val="50000"/>
            </a:schemeClr>
          </a:lnRef>
          <a:fillRef idx="1">
            <a:schemeClr val="accent1"/>
          </a:fillRef>
          <a:effectRef idx="0">
            <a:schemeClr val="accent1"/>
          </a:effectRef>
          <a:fontRef idx="minor">
            <a:schemeClr val="lt1"/>
          </a:fontRef>
        </p:style>
      </p:cxnSp>
      <p:sp>
        <p:nvSpPr>
          <p:cNvPr id="8" name="Segnaposto contenuto 2">
            <a:extLst>
              <a:ext uri="{FF2B5EF4-FFF2-40B4-BE49-F238E27FC236}">
                <a16:creationId xmlns:a16="http://schemas.microsoft.com/office/drawing/2014/main" id="{D1159192-D58D-7813-C5D8-A42B85B1535A}"/>
              </a:ext>
            </a:extLst>
          </p:cNvPr>
          <p:cNvSpPr txBox="1">
            <a:spLocks/>
          </p:cNvSpPr>
          <p:nvPr/>
        </p:nvSpPr>
        <p:spPr>
          <a:xfrm>
            <a:off x="1606590" y="1264109"/>
            <a:ext cx="8896350" cy="57830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it-IT" sz="2000" dirty="0"/>
              <a:t>ESEMPIO di mail di riepilogo che si riceve dopo l’inserimento di una segnalazione</a:t>
            </a:r>
          </a:p>
        </p:txBody>
      </p:sp>
      <p:sp>
        <p:nvSpPr>
          <p:cNvPr id="10" name="Segnaposto contenuto 2">
            <a:extLst>
              <a:ext uri="{FF2B5EF4-FFF2-40B4-BE49-F238E27FC236}">
                <a16:creationId xmlns:a16="http://schemas.microsoft.com/office/drawing/2014/main" id="{8BDFD6D1-E970-4F4F-24D3-9F9D0F7498DD}"/>
              </a:ext>
            </a:extLst>
          </p:cNvPr>
          <p:cNvSpPr txBox="1">
            <a:spLocks/>
          </p:cNvSpPr>
          <p:nvPr/>
        </p:nvSpPr>
        <p:spPr>
          <a:xfrm>
            <a:off x="423213" y="3771899"/>
            <a:ext cx="1838758" cy="914401"/>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it-IT" sz="1600" dirty="0"/>
              <a:t>Cliccando sul link si accede al portale per visualizzare la richiesta</a:t>
            </a:r>
          </a:p>
        </p:txBody>
      </p:sp>
    </p:spTree>
    <p:extLst>
      <p:ext uri="{BB962C8B-B14F-4D97-AF65-F5344CB8AC3E}">
        <p14:creationId xmlns:p14="http://schemas.microsoft.com/office/powerpoint/2010/main" val="26876365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3EC2C5F8-4E7D-C18B-141F-8C94203E60F8}"/>
              </a:ext>
            </a:extLst>
          </p:cNvPr>
          <p:cNvSpPr txBox="1"/>
          <p:nvPr/>
        </p:nvSpPr>
        <p:spPr>
          <a:xfrm>
            <a:off x="0" y="192999"/>
            <a:ext cx="12192000" cy="584775"/>
          </a:xfrm>
          <a:prstGeom prst="rect">
            <a:avLst/>
          </a:prstGeom>
          <a:noFill/>
        </p:spPr>
        <p:txBody>
          <a:bodyPr wrap="square">
            <a:spAutoFit/>
          </a:bodyPr>
          <a:lstStyle/>
          <a:p>
            <a:pPr algn="ctr"/>
            <a:r>
              <a:rPr lang="it-IT" sz="3200" b="0" i="0" dirty="0">
                <a:solidFill>
                  <a:schemeClr val="bg1"/>
                </a:solidFill>
                <a:effectLst/>
                <a:latin typeface="Segoe UI" panose="020B0502040204020203" pitchFamily="34" charset="0"/>
              </a:rPr>
              <a:t>RIEPILOGO SEGNALAZIONE CREATA</a:t>
            </a:r>
            <a:endParaRPr lang="it-IT" sz="3200" dirty="0">
              <a:solidFill>
                <a:schemeClr val="bg1"/>
              </a:solidFill>
            </a:endParaRPr>
          </a:p>
        </p:txBody>
      </p:sp>
      <p:grpSp>
        <p:nvGrpSpPr>
          <p:cNvPr id="5" name="Gruppo 4">
            <a:extLst>
              <a:ext uri="{FF2B5EF4-FFF2-40B4-BE49-F238E27FC236}">
                <a16:creationId xmlns:a16="http://schemas.microsoft.com/office/drawing/2014/main" id="{396D20C3-FA3C-C047-C5E3-9FEAF9344AF9}"/>
              </a:ext>
            </a:extLst>
          </p:cNvPr>
          <p:cNvGrpSpPr/>
          <p:nvPr/>
        </p:nvGrpSpPr>
        <p:grpSpPr>
          <a:xfrm>
            <a:off x="74250" y="974959"/>
            <a:ext cx="1096892" cy="1089583"/>
            <a:chOff x="838200" y="1665906"/>
            <a:chExt cx="1096892" cy="1089583"/>
          </a:xfrm>
        </p:grpSpPr>
        <p:pic>
          <p:nvPicPr>
            <p:cNvPr id="6" name="Elemento grafico 5" descr="Profilo femminile contorno">
              <a:extLst>
                <a:ext uri="{FF2B5EF4-FFF2-40B4-BE49-F238E27FC236}">
                  <a16:creationId xmlns:a16="http://schemas.microsoft.com/office/drawing/2014/main" id="{567E10A0-74CD-F954-F74A-7FD3CB5C1B1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8200" y="1841089"/>
              <a:ext cx="914400" cy="914400"/>
            </a:xfrm>
            <a:prstGeom prst="rect">
              <a:avLst/>
            </a:prstGeom>
          </p:spPr>
        </p:pic>
        <p:pic>
          <p:nvPicPr>
            <p:cNvPr id="9" name="Elemento grafico 8" descr="Punto interrogativo contorno">
              <a:extLst>
                <a:ext uri="{FF2B5EF4-FFF2-40B4-BE49-F238E27FC236}">
                  <a16:creationId xmlns:a16="http://schemas.microsoft.com/office/drawing/2014/main" id="{CE39D5C4-F34C-2B8A-5E99-E2AFA6B6B8B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56791" y="1665906"/>
              <a:ext cx="578301" cy="578301"/>
            </a:xfrm>
            <a:prstGeom prst="rect">
              <a:avLst/>
            </a:prstGeom>
          </p:spPr>
        </p:pic>
      </p:grpSp>
      <p:pic>
        <p:nvPicPr>
          <p:cNvPr id="7" name="Immagine 6">
            <a:extLst>
              <a:ext uri="{FF2B5EF4-FFF2-40B4-BE49-F238E27FC236}">
                <a16:creationId xmlns:a16="http://schemas.microsoft.com/office/drawing/2014/main" id="{CE4055CA-2BC9-2962-0027-77D4507E8C82}"/>
              </a:ext>
            </a:extLst>
          </p:cNvPr>
          <p:cNvPicPr>
            <a:picLocks noChangeAspect="1"/>
          </p:cNvPicPr>
          <p:nvPr/>
        </p:nvPicPr>
        <p:blipFill>
          <a:blip r:embed="rId6"/>
          <a:stretch>
            <a:fillRect/>
          </a:stretch>
        </p:blipFill>
        <p:spPr>
          <a:xfrm>
            <a:off x="2928072" y="1150142"/>
            <a:ext cx="6335856" cy="489511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27799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3EC2C5F8-4E7D-C18B-141F-8C94203E60F8}"/>
              </a:ext>
            </a:extLst>
          </p:cNvPr>
          <p:cNvSpPr txBox="1"/>
          <p:nvPr/>
        </p:nvSpPr>
        <p:spPr>
          <a:xfrm>
            <a:off x="0" y="192999"/>
            <a:ext cx="12192000" cy="584775"/>
          </a:xfrm>
          <a:prstGeom prst="rect">
            <a:avLst/>
          </a:prstGeom>
          <a:noFill/>
        </p:spPr>
        <p:txBody>
          <a:bodyPr wrap="square">
            <a:spAutoFit/>
          </a:bodyPr>
          <a:lstStyle/>
          <a:p>
            <a:pPr algn="ctr"/>
            <a:r>
              <a:rPr lang="it-IT" sz="3200" b="0" i="0" dirty="0">
                <a:solidFill>
                  <a:schemeClr val="bg1"/>
                </a:solidFill>
                <a:effectLst/>
                <a:latin typeface="Segoe UI" panose="020B0502040204020203" pitchFamily="34" charset="0"/>
              </a:rPr>
              <a:t>COME SEGUIRE LO STATO DELLA SEGNALAZIONE</a:t>
            </a:r>
          </a:p>
        </p:txBody>
      </p:sp>
      <p:grpSp>
        <p:nvGrpSpPr>
          <p:cNvPr id="5" name="Gruppo 4">
            <a:extLst>
              <a:ext uri="{FF2B5EF4-FFF2-40B4-BE49-F238E27FC236}">
                <a16:creationId xmlns:a16="http://schemas.microsoft.com/office/drawing/2014/main" id="{52CDA34E-8375-C90C-592F-F96FC57C5D97}"/>
              </a:ext>
            </a:extLst>
          </p:cNvPr>
          <p:cNvGrpSpPr/>
          <p:nvPr/>
        </p:nvGrpSpPr>
        <p:grpSpPr>
          <a:xfrm>
            <a:off x="74250" y="974959"/>
            <a:ext cx="1096892" cy="1089583"/>
            <a:chOff x="838200" y="1665906"/>
            <a:chExt cx="1096892" cy="1089583"/>
          </a:xfrm>
        </p:grpSpPr>
        <p:pic>
          <p:nvPicPr>
            <p:cNvPr id="6" name="Elemento grafico 5" descr="Profilo femminile contorno">
              <a:extLst>
                <a:ext uri="{FF2B5EF4-FFF2-40B4-BE49-F238E27FC236}">
                  <a16:creationId xmlns:a16="http://schemas.microsoft.com/office/drawing/2014/main" id="{76E81DE9-D41C-1E32-AAD0-1E20E3C1661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8200" y="1841089"/>
              <a:ext cx="914400" cy="914400"/>
            </a:xfrm>
            <a:prstGeom prst="rect">
              <a:avLst/>
            </a:prstGeom>
          </p:spPr>
        </p:pic>
        <p:pic>
          <p:nvPicPr>
            <p:cNvPr id="9" name="Elemento grafico 8" descr="Punto interrogativo contorno">
              <a:extLst>
                <a:ext uri="{FF2B5EF4-FFF2-40B4-BE49-F238E27FC236}">
                  <a16:creationId xmlns:a16="http://schemas.microsoft.com/office/drawing/2014/main" id="{55FD7EF5-6CCF-7CA0-0031-4E1BBA0B0F9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56791" y="1665906"/>
              <a:ext cx="578301" cy="578301"/>
            </a:xfrm>
            <a:prstGeom prst="rect">
              <a:avLst/>
            </a:prstGeom>
          </p:spPr>
        </p:pic>
      </p:grpSp>
      <p:sp>
        <p:nvSpPr>
          <p:cNvPr id="8" name="Segnaposto contenuto 2">
            <a:extLst>
              <a:ext uri="{FF2B5EF4-FFF2-40B4-BE49-F238E27FC236}">
                <a16:creationId xmlns:a16="http://schemas.microsoft.com/office/drawing/2014/main" id="{69B06EEA-1972-104D-3E2D-1B9965FEFDBA}"/>
              </a:ext>
            </a:extLst>
          </p:cNvPr>
          <p:cNvSpPr txBox="1">
            <a:spLocks/>
          </p:cNvSpPr>
          <p:nvPr/>
        </p:nvSpPr>
        <p:spPr>
          <a:xfrm>
            <a:off x="1606590" y="1245059"/>
            <a:ext cx="9890086" cy="96474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it-IT" sz="2000" dirty="0"/>
              <a:t>Per seguire lo stato delle segnalazioni aperte, fare click su «</a:t>
            </a:r>
            <a:r>
              <a:rPr lang="it-IT" sz="2000" i="1" dirty="0"/>
              <a:t>Richieste</a:t>
            </a:r>
            <a:r>
              <a:rPr lang="it-IT" sz="2000" dirty="0"/>
              <a:t>» e selezionare «</a:t>
            </a:r>
            <a:r>
              <a:rPr lang="it-IT" sz="2000" i="1" dirty="0"/>
              <a:t>Create da me</a:t>
            </a:r>
            <a:r>
              <a:rPr lang="it-IT" sz="2000" dirty="0"/>
              <a:t>».</a:t>
            </a:r>
          </a:p>
        </p:txBody>
      </p:sp>
      <p:pic>
        <p:nvPicPr>
          <p:cNvPr id="11" name="Immagine 10">
            <a:extLst>
              <a:ext uri="{FF2B5EF4-FFF2-40B4-BE49-F238E27FC236}">
                <a16:creationId xmlns:a16="http://schemas.microsoft.com/office/drawing/2014/main" id="{2700C713-4608-DBE4-4676-84497E008301}"/>
              </a:ext>
            </a:extLst>
          </p:cNvPr>
          <p:cNvPicPr>
            <a:picLocks noChangeAspect="1"/>
          </p:cNvPicPr>
          <p:nvPr/>
        </p:nvPicPr>
        <p:blipFill>
          <a:blip r:embed="rId6"/>
          <a:stretch>
            <a:fillRect/>
          </a:stretch>
        </p:blipFill>
        <p:spPr>
          <a:xfrm>
            <a:off x="3395813" y="2180360"/>
            <a:ext cx="7913700" cy="3075891"/>
          </a:xfrm>
          <a:prstGeom prst="rect">
            <a:avLst/>
          </a:prstGeom>
          <a:ln>
            <a:noFill/>
          </a:ln>
          <a:effectLst>
            <a:outerShdw blurRad="292100" dist="139700" dir="2700000" algn="tl" rotWithShape="0">
              <a:srgbClr val="333333">
                <a:alpha val="65000"/>
              </a:srgbClr>
            </a:outerShdw>
          </a:effectLst>
        </p:spPr>
      </p:pic>
      <p:sp>
        <p:nvSpPr>
          <p:cNvPr id="12" name="Rettangolo con angoli arrotondati 11">
            <a:extLst>
              <a:ext uri="{FF2B5EF4-FFF2-40B4-BE49-F238E27FC236}">
                <a16:creationId xmlns:a16="http://schemas.microsoft.com/office/drawing/2014/main" id="{98C01301-1BAF-D5C4-83EE-47AEA7DC70B5}"/>
              </a:ext>
            </a:extLst>
          </p:cNvPr>
          <p:cNvSpPr/>
          <p:nvPr/>
        </p:nvSpPr>
        <p:spPr>
          <a:xfrm>
            <a:off x="9544050" y="2180360"/>
            <a:ext cx="1362074" cy="1124815"/>
          </a:xfrm>
          <a:prstGeom prst="roundRect">
            <a:avLst>
              <a:gd name="adj" fmla="val 5189"/>
            </a:avLst>
          </a:prstGeom>
          <a:noFill/>
          <a:ln w="38100">
            <a:solidFill>
              <a:srgbClr val="EB70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cxnSp>
        <p:nvCxnSpPr>
          <p:cNvPr id="13" name="Connettore 2 12">
            <a:extLst>
              <a:ext uri="{FF2B5EF4-FFF2-40B4-BE49-F238E27FC236}">
                <a16:creationId xmlns:a16="http://schemas.microsoft.com/office/drawing/2014/main" id="{BCA8497B-845C-41D7-4CA2-8DAA6AD3C879}"/>
              </a:ext>
            </a:extLst>
          </p:cNvPr>
          <p:cNvCxnSpPr>
            <a:cxnSpLocks/>
            <a:endCxn id="12" idx="0"/>
          </p:cNvCxnSpPr>
          <p:nvPr/>
        </p:nvCxnSpPr>
        <p:spPr>
          <a:xfrm>
            <a:off x="8829675" y="1553260"/>
            <a:ext cx="1395412" cy="627100"/>
          </a:xfrm>
          <a:prstGeom prst="straightConnector1">
            <a:avLst/>
          </a:prstGeom>
          <a:noFill/>
          <a:ln w="38100">
            <a:solidFill>
              <a:srgbClr val="EB7005"/>
            </a:solidFill>
          </a:ln>
        </p:spPr>
        <p:style>
          <a:lnRef idx="2">
            <a:schemeClr val="accent1">
              <a:shade val="50000"/>
            </a:schemeClr>
          </a:lnRef>
          <a:fillRef idx="1">
            <a:schemeClr val="accent1"/>
          </a:fillRef>
          <a:effectRef idx="0">
            <a:schemeClr val="accent1"/>
          </a:effectRef>
          <a:fontRef idx="minor">
            <a:schemeClr val="lt1"/>
          </a:fontRef>
        </p:style>
      </p:cxnSp>
      <p:sp>
        <p:nvSpPr>
          <p:cNvPr id="21" name="CasellaDiTesto 20">
            <a:extLst>
              <a:ext uri="{FF2B5EF4-FFF2-40B4-BE49-F238E27FC236}">
                <a16:creationId xmlns:a16="http://schemas.microsoft.com/office/drawing/2014/main" id="{9F049AAC-1A89-C857-C418-A79E9C5BC869}"/>
              </a:ext>
            </a:extLst>
          </p:cNvPr>
          <p:cNvSpPr txBox="1"/>
          <p:nvPr/>
        </p:nvSpPr>
        <p:spPr>
          <a:xfrm>
            <a:off x="531450" y="2943227"/>
            <a:ext cx="2371724" cy="1754326"/>
          </a:xfrm>
          <a:prstGeom prst="rect">
            <a:avLst/>
          </a:prstGeom>
          <a:solidFill>
            <a:schemeClr val="bg1">
              <a:lumMod val="85000"/>
            </a:schemeClr>
          </a:solidFill>
        </p:spPr>
        <p:txBody>
          <a:bodyPr wrap="square">
            <a:spAutoFit/>
          </a:bodyPr>
          <a:lstStyle/>
          <a:p>
            <a:pPr algn="just"/>
            <a:r>
              <a:rPr lang="it-IT" sz="1800" dirty="0"/>
              <a:t>Si visualizza l’elenco delle segnalazioni ognuna delle quali può essere aperta per </a:t>
            </a:r>
            <a:r>
              <a:rPr lang="it-IT" sz="1800" b="1" dirty="0">
                <a:solidFill>
                  <a:srgbClr val="152F52"/>
                </a:solidFill>
              </a:rPr>
              <a:t>verificare/integrare </a:t>
            </a:r>
            <a:r>
              <a:rPr lang="it-IT" sz="1800" dirty="0"/>
              <a:t>i dettagli</a:t>
            </a:r>
          </a:p>
        </p:txBody>
      </p:sp>
    </p:spTree>
    <p:extLst>
      <p:ext uri="{BB962C8B-B14F-4D97-AF65-F5344CB8AC3E}">
        <p14:creationId xmlns:p14="http://schemas.microsoft.com/office/powerpoint/2010/main" val="7170802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3EC2C5F8-4E7D-C18B-141F-8C94203E60F8}"/>
              </a:ext>
            </a:extLst>
          </p:cNvPr>
          <p:cNvSpPr txBox="1"/>
          <p:nvPr/>
        </p:nvSpPr>
        <p:spPr>
          <a:xfrm>
            <a:off x="0" y="192999"/>
            <a:ext cx="12192000" cy="584775"/>
          </a:xfrm>
          <a:prstGeom prst="rect">
            <a:avLst/>
          </a:prstGeom>
          <a:noFill/>
        </p:spPr>
        <p:txBody>
          <a:bodyPr wrap="square">
            <a:spAutoFit/>
          </a:bodyPr>
          <a:lstStyle/>
          <a:p>
            <a:pPr algn="ctr"/>
            <a:r>
              <a:rPr lang="it-IT" sz="3200" b="0" i="0" dirty="0">
                <a:solidFill>
                  <a:schemeClr val="bg1"/>
                </a:solidFill>
                <a:effectLst/>
                <a:latin typeface="Segoe UI" panose="020B0502040204020203" pitchFamily="34" charset="0"/>
              </a:rPr>
              <a:t>POSSIBILI RICHIESTE DI INTEGRAZIONI</a:t>
            </a:r>
          </a:p>
        </p:txBody>
      </p:sp>
      <p:grpSp>
        <p:nvGrpSpPr>
          <p:cNvPr id="3" name="Gruppo 2">
            <a:extLst>
              <a:ext uri="{FF2B5EF4-FFF2-40B4-BE49-F238E27FC236}">
                <a16:creationId xmlns:a16="http://schemas.microsoft.com/office/drawing/2014/main" id="{68D68CA4-5550-81F3-B86F-2D1C63A9AC09}"/>
              </a:ext>
            </a:extLst>
          </p:cNvPr>
          <p:cNvGrpSpPr/>
          <p:nvPr/>
        </p:nvGrpSpPr>
        <p:grpSpPr>
          <a:xfrm>
            <a:off x="74250" y="974959"/>
            <a:ext cx="1096892" cy="1089583"/>
            <a:chOff x="838200" y="1665906"/>
            <a:chExt cx="1096892" cy="1089583"/>
          </a:xfrm>
        </p:grpSpPr>
        <p:pic>
          <p:nvPicPr>
            <p:cNvPr id="5" name="Elemento grafico 4" descr="Profilo femminile contorno">
              <a:extLst>
                <a:ext uri="{FF2B5EF4-FFF2-40B4-BE49-F238E27FC236}">
                  <a16:creationId xmlns:a16="http://schemas.microsoft.com/office/drawing/2014/main" id="{53CF3080-0F4A-5528-E6A4-02C8EFB6234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8200" y="1841089"/>
              <a:ext cx="914400" cy="914400"/>
            </a:xfrm>
            <a:prstGeom prst="rect">
              <a:avLst/>
            </a:prstGeom>
          </p:spPr>
        </p:pic>
        <p:pic>
          <p:nvPicPr>
            <p:cNvPr id="6" name="Elemento grafico 5" descr="Punto interrogativo contorno">
              <a:extLst>
                <a:ext uri="{FF2B5EF4-FFF2-40B4-BE49-F238E27FC236}">
                  <a16:creationId xmlns:a16="http://schemas.microsoft.com/office/drawing/2014/main" id="{DC6931D0-EB05-8682-6208-88D32F765EC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56791" y="1665906"/>
              <a:ext cx="578301" cy="578301"/>
            </a:xfrm>
            <a:prstGeom prst="rect">
              <a:avLst/>
            </a:prstGeom>
          </p:spPr>
        </p:pic>
      </p:grpSp>
      <p:sp>
        <p:nvSpPr>
          <p:cNvPr id="7" name="Segnaposto contenuto 2">
            <a:extLst>
              <a:ext uri="{FF2B5EF4-FFF2-40B4-BE49-F238E27FC236}">
                <a16:creationId xmlns:a16="http://schemas.microsoft.com/office/drawing/2014/main" id="{8CD17B53-9EAA-4D7F-0591-FA5FA8831F4C}"/>
              </a:ext>
            </a:extLst>
          </p:cNvPr>
          <p:cNvSpPr txBox="1">
            <a:spLocks/>
          </p:cNvSpPr>
          <p:nvPr/>
        </p:nvSpPr>
        <p:spPr>
          <a:xfrm>
            <a:off x="1606590" y="1245059"/>
            <a:ext cx="9890086" cy="96474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it-IT" sz="2000" dirty="0"/>
              <a:t>All’utente potrebbe arrivare </a:t>
            </a:r>
            <a:r>
              <a:rPr lang="it-IT" sz="2000" b="1" dirty="0">
                <a:solidFill>
                  <a:srgbClr val="152F52"/>
                </a:solidFill>
              </a:rPr>
              <a:t>una notifica via mail da parte dell’operatore </a:t>
            </a:r>
            <a:r>
              <a:rPr lang="it-IT" sz="2000" dirty="0"/>
              <a:t>che sta lavorando alla segnalazione per cui, ad esempio, sono necessarie ulteriori informazioni</a:t>
            </a:r>
          </a:p>
        </p:txBody>
      </p:sp>
      <p:pic>
        <p:nvPicPr>
          <p:cNvPr id="8" name="Immagine 7">
            <a:extLst>
              <a:ext uri="{FF2B5EF4-FFF2-40B4-BE49-F238E27FC236}">
                <a16:creationId xmlns:a16="http://schemas.microsoft.com/office/drawing/2014/main" id="{7694F752-6E96-C715-21C3-7887FC013430}"/>
              </a:ext>
            </a:extLst>
          </p:cNvPr>
          <p:cNvPicPr>
            <a:picLocks noChangeAspect="1"/>
          </p:cNvPicPr>
          <p:nvPr/>
        </p:nvPicPr>
        <p:blipFill>
          <a:blip r:embed="rId6"/>
          <a:stretch>
            <a:fillRect/>
          </a:stretch>
        </p:blipFill>
        <p:spPr>
          <a:xfrm>
            <a:off x="2960917" y="2326733"/>
            <a:ext cx="6270165" cy="337954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729856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3EC2C5F8-4E7D-C18B-141F-8C94203E60F8}"/>
              </a:ext>
            </a:extLst>
          </p:cNvPr>
          <p:cNvSpPr txBox="1"/>
          <p:nvPr/>
        </p:nvSpPr>
        <p:spPr>
          <a:xfrm>
            <a:off x="0" y="192999"/>
            <a:ext cx="12192000" cy="584775"/>
          </a:xfrm>
          <a:prstGeom prst="rect">
            <a:avLst/>
          </a:prstGeom>
          <a:noFill/>
        </p:spPr>
        <p:txBody>
          <a:bodyPr wrap="square">
            <a:spAutoFit/>
          </a:bodyPr>
          <a:lstStyle/>
          <a:p>
            <a:pPr algn="ctr"/>
            <a:r>
              <a:rPr lang="it-IT" sz="3200" b="0" i="0" dirty="0">
                <a:solidFill>
                  <a:schemeClr val="bg1"/>
                </a:solidFill>
                <a:effectLst/>
                <a:latin typeface="Segoe UI" panose="020B0502040204020203" pitchFamily="34" charset="0"/>
              </a:rPr>
              <a:t>RISOLUZIONE DELLA SEGNALAZIONE</a:t>
            </a:r>
          </a:p>
        </p:txBody>
      </p:sp>
      <p:grpSp>
        <p:nvGrpSpPr>
          <p:cNvPr id="3" name="Gruppo 2">
            <a:extLst>
              <a:ext uri="{FF2B5EF4-FFF2-40B4-BE49-F238E27FC236}">
                <a16:creationId xmlns:a16="http://schemas.microsoft.com/office/drawing/2014/main" id="{68D68CA4-5550-81F3-B86F-2D1C63A9AC09}"/>
              </a:ext>
            </a:extLst>
          </p:cNvPr>
          <p:cNvGrpSpPr/>
          <p:nvPr/>
        </p:nvGrpSpPr>
        <p:grpSpPr>
          <a:xfrm>
            <a:off x="74250" y="974959"/>
            <a:ext cx="1096892" cy="1089583"/>
            <a:chOff x="838200" y="1665906"/>
            <a:chExt cx="1096892" cy="1089583"/>
          </a:xfrm>
        </p:grpSpPr>
        <p:pic>
          <p:nvPicPr>
            <p:cNvPr id="5" name="Elemento grafico 4" descr="Profilo femminile contorno">
              <a:extLst>
                <a:ext uri="{FF2B5EF4-FFF2-40B4-BE49-F238E27FC236}">
                  <a16:creationId xmlns:a16="http://schemas.microsoft.com/office/drawing/2014/main" id="{53CF3080-0F4A-5528-E6A4-02C8EFB6234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8200" y="1841089"/>
              <a:ext cx="914400" cy="914400"/>
            </a:xfrm>
            <a:prstGeom prst="rect">
              <a:avLst/>
            </a:prstGeom>
          </p:spPr>
        </p:pic>
        <p:pic>
          <p:nvPicPr>
            <p:cNvPr id="6" name="Elemento grafico 5" descr="Punto interrogativo contorno">
              <a:extLst>
                <a:ext uri="{FF2B5EF4-FFF2-40B4-BE49-F238E27FC236}">
                  <a16:creationId xmlns:a16="http://schemas.microsoft.com/office/drawing/2014/main" id="{DC6931D0-EB05-8682-6208-88D32F765EC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56791" y="1665906"/>
              <a:ext cx="578301" cy="578301"/>
            </a:xfrm>
            <a:prstGeom prst="rect">
              <a:avLst/>
            </a:prstGeom>
          </p:spPr>
        </p:pic>
      </p:grpSp>
      <p:sp>
        <p:nvSpPr>
          <p:cNvPr id="7" name="Segnaposto contenuto 2">
            <a:extLst>
              <a:ext uri="{FF2B5EF4-FFF2-40B4-BE49-F238E27FC236}">
                <a16:creationId xmlns:a16="http://schemas.microsoft.com/office/drawing/2014/main" id="{28E33889-1F5C-7F26-062A-E1C0A0EA1816}"/>
              </a:ext>
            </a:extLst>
          </p:cNvPr>
          <p:cNvSpPr txBox="1">
            <a:spLocks/>
          </p:cNvSpPr>
          <p:nvPr/>
        </p:nvSpPr>
        <p:spPr>
          <a:xfrm>
            <a:off x="1606590" y="1215124"/>
            <a:ext cx="9992569" cy="188866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it-IT" sz="2000" dirty="0"/>
              <a:t>Quando la segnalazione è stata risolta, l'utente riceve una comunicazione relativa via mail. Può a questo punto effettuare le sue verifiche. </a:t>
            </a:r>
          </a:p>
          <a:p>
            <a:pPr algn="just"/>
            <a:r>
              <a:rPr lang="it-IT" sz="2000" b="1" dirty="0">
                <a:solidFill>
                  <a:srgbClr val="152F52"/>
                </a:solidFill>
              </a:rPr>
              <a:t>Se è tutto a posto</a:t>
            </a:r>
            <a:r>
              <a:rPr lang="it-IT" sz="2000" dirty="0"/>
              <a:t>, come indicato nella mail, </a:t>
            </a:r>
            <a:r>
              <a:rPr lang="it-IT" sz="2000" b="1" dirty="0">
                <a:solidFill>
                  <a:srgbClr val="152F52"/>
                </a:solidFill>
              </a:rPr>
              <a:t>non deve fare niente</a:t>
            </a:r>
            <a:r>
              <a:rPr lang="it-IT" sz="2000" dirty="0"/>
              <a:t>, e dopo 10 giorni la segnalazione verrà chiusa.</a:t>
            </a:r>
          </a:p>
          <a:p>
            <a:pPr algn="just"/>
            <a:r>
              <a:rPr lang="it-IT" sz="2000" b="1" dirty="0">
                <a:solidFill>
                  <a:srgbClr val="152F52"/>
                </a:solidFill>
              </a:rPr>
              <a:t>Se non è soddisfatto</a:t>
            </a:r>
            <a:r>
              <a:rPr lang="it-IT" sz="2000" dirty="0">
                <a:solidFill>
                  <a:srgbClr val="152F52"/>
                </a:solidFill>
              </a:rPr>
              <a:t>, </a:t>
            </a:r>
            <a:r>
              <a:rPr lang="it-IT" sz="2000" b="1" dirty="0">
                <a:solidFill>
                  <a:srgbClr val="152F52"/>
                </a:solidFill>
              </a:rPr>
              <a:t>può rispondere alla mail </a:t>
            </a:r>
            <a:r>
              <a:rPr lang="it-IT" sz="2000" dirty="0"/>
              <a:t>e la segnalazione verrà riaperta. </a:t>
            </a:r>
          </a:p>
        </p:txBody>
      </p:sp>
      <p:grpSp>
        <p:nvGrpSpPr>
          <p:cNvPr id="11" name="Gruppo 10">
            <a:extLst>
              <a:ext uri="{FF2B5EF4-FFF2-40B4-BE49-F238E27FC236}">
                <a16:creationId xmlns:a16="http://schemas.microsoft.com/office/drawing/2014/main" id="{B22A481D-809E-60B5-2BC3-6D3CFEBF7BFA}"/>
              </a:ext>
            </a:extLst>
          </p:cNvPr>
          <p:cNvGrpSpPr/>
          <p:nvPr/>
        </p:nvGrpSpPr>
        <p:grpSpPr>
          <a:xfrm>
            <a:off x="2792015" y="3308739"/>
            <a:ext cx="6607969" cy="2834886"/>
            <a:chOff x="2271712" y="2627951"/>
            <a:chExt cx="7648575" cy="3371850"/>
          </a:xfrm>
        </p:grpSpPr>
        <p:pic>
          <p:nvPicPr>
            <p:cNvPr id="9" name="Immagine 8">
              <a:extLst>
                <a:ext uri="{FF2B5EF4-FFF2-40B4-BE49-F238E27FC236}">
                  <a16:creationId xmlns:a16="http://schemas.microsoft.com/office/drawing/2014/main" id="{DC0DEB5B-D2F6-5EFE-CCA4-804333A15B30}"/>
                </a:ext>
              </a:extLst>
            </p:cNvPr>
            <p:cNvPicPr>
              <a:picLocks noChangeAspect="1"/>
            </p:cNvPicPr>
            <p:nvPr/>
          </p:nvPicPr>
          <p:blipFill>
            <a:blip r:embed="rId6"/>
            <a:stretch>
              <a:fillRect/>
            </a:stretch>
          </p:blipFill>
          <p:spPr>
            <a:xfrm>
              <a:off x="2271712" y="2627951"/>
              <a:ext cx="7648575" cy="3371850"/>
            </a:xfrm>
            <a:prstGeom prst="rect">
              <a:avLst/>
            </a:prstGeom>
            <a:ln>
              <a:noFill/>
            </a:ln>
            <a:effectLst>
              <a:outerShdw blurRad="292100" dist="139700" dir="2700000" algn="tl" rotWithShape="0">
                <a:srgbClr val="333333">
                  <a:alpha val="65000"/>
                </a:srgbClr>
              </a:outerShdw>
            </a:effectLst>
          </p:spPr>
        </p:pic>
        <p:sp>
          <p:nvSpPr>
            <p:cNvPr id="10" name="Rettangolo 9">
              <a:extLst>
                <a:ext uri="{FF2B5EF4-FFF2-40B4-BE49-F238E27FC236}">
                  <a16:creationId xmlns:a16="http://schemas.microsoft.com/office/drawing/2014/main" id="{2B6AB949-0D14-CE56-AA7B-835D2006A213}"/>
                </a:ext>
              </a:extLst>
            </p:cNvPr>
            <p:cNvSpPr/>
            <p:nvPr/>
          </p:nvSpPr>
          <p:spPr>
            <a:xfrm>
              <a:off x="6772275" y="2762250"/>
              <a:ext cx="2000250" cy="314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Tree>
    <p:extLst>
      <p:ext uri="{BB962C8B-B14F-4D97-AF65-F5344CB8AC3E}">
        <p14:creationId xmlns:p14="http://schemas.microsoft.com/office/powerpoint/2010/main" val="1534112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3EC2C5F8-4E7D-C18B-141F-8C94203E60F8}"/>
              </a:ext>
            </a:extLst>
          </p:cNvPr>
          <p:cNvSpPr txBox="1"/>
          <p:nvPr/>
        </p:nvSpPr>
        <p:spPr>
          <a:xfrm>
            <a:off x="0" y="192999"/>
            <a:ext cx="12192000" cy="584775"/>
          </a:xfrm>
          <a:prstGeom prst="rect">
            <a:avLst/>
          </a:prstGeom>
          <a:noFill/>
        </p:spPr>
        <p:txBody>
          <a:bodyPr wrap="square">
            <a:spAutoFit/>
          </a:bodyPr>
          <a:lstStyle/>
          <a:p>
            <a:pPr algn="ctr"/>
            <a:r>
              <a:rPr lang="it-IT" sz="3200" b="0" i="0" dirty="0">
                <a:solidFill>
                  <a:schemeClr val="bg1"/>
                </a:solidFill>
                <a:effectLst/>
                <a:latin typeface="Segoe UI" panose="020B0502040204020203" pitchFamily="34" charset="0"/>
              </a:rPr>
              <a:t>NECESSITÀ SU </a:t>
            </a:r>
            <a:r>
              <a:rPr lang="it-IT" sz="3200" b="0" i="0">
                <a:solidFill>
                  <a:schemeClr val="bg1"/>
                </a:solidFill>
                <a:effectLst/>
                <a:latin typeface="Segoe UI" panose="020B0502040204020203" pitchFamily="34" charset="0"/>
              </a:rPr>
              <a:t>PORTALE ASSISTENZA?</a:t>
            </a:r>
            <a:endParaRPr lang="it-IT" sz="3200" b="0" i="0" dirty="0">
              <a:solidFill>
                <a:schemeClr val="bg1"/>
              </a:solidFill>
              <a:effectLst/>
              <a:latin typeface="Segoe UI" panose="020B0502040204020203" pitchFamily="34" charset="0"/>
            </a:endParaRPr>
          </a:p>
        </p:txBody>
      </p:sp>
      <p:sp>
        <p:nvSpPr>
          <p:cNvPr id="10" name="CasellaDiTesto 9">
            <a:extLst>
              <a:ext uri="{FF2B5EF4-FFF2-40B4-BE49-F238E27FC236}">
                <a16:creationId xmlns:a16="http://schemas.microsoft.com/office/drawing/2014/main" id="{1EC45BB1-5635-DE12-11EA-9C74A319ADC2}"/>
              </a:ext>
            </a:extLst>
          </p:cNvPr>
          <p:cNvSpPr txBox="1"/>
          <p:nvPr/>
        </p:nvSpPr>
        <p:spPr>
          <a:xfrm>
            <a:off x="1333500" y="1296427"/>
            <a:ext cx="9925050" cy="1015663"/>
          </a:xfrm>
          <a:prstGeom prst="rect">
            <a:avLst/>
          </a:prstGeom>
          <a:noFill/>
        </p:spPr>
        <p:txBody>
          <a:bodyPr wrap="square" rtlCol="0">
            <a:spAutoFit/>
          </a:bodyPr>
          <a:lstStyle/>
          <a:p>
            <a:r>
              <a:rPr lang="it-IT" sz="2000" dirty="0"/>
              <a:t>Per tutte le necessità riguardanti il sistema di helpdesk (es. abilitazione utenze, segnalazioni, interventi da parte di un amministratore, necessità di cambiare assegnatari di default…) si usi il portale stesso, selezionando l'applicativo «</a:t>
            </a:r>
            <a:r>
              <a:rPr lang="it-IT" sz="2000" b="1" dirty="0">
                <a:solidFill>
                  <a:srgbClr val="152F52"/>
                </a:solidFill>
              </a:rPr>
              <a:t>Helpdesk sistemi applicativi (Jira)</a:t>
            </a:r>
            <a:r>
              <a:rPr lang="it-IT" sz="2000" dirty="0"/>
              <a:t>»</a:t>
            </a:r>
          </a:p>
        </p:txBody>
      </p:sp>
      <p:pic>
        <p:nvPicPr>
          <p:cNvPr id="8" name="Elemento grafico 7" descr="Call center contorno">
            <a:extLst>
              <a:ext uri="{FF2B5EF4-FFF2-40B4-BE49-F238E27FC236}">
                <a16:creationId xmlns:a16="http://schemas.microsoft.com/office/drawing/2014/main" id="{9534CC60-D077-417B-CC0F-0B9CBE15E65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623" y="892863"/>
            <a:ext cx="914400" cy="914400"/>
          </a:xfrm>
          <a:prstGeom prst="rect">
            <a:avLst/>
          </a:prstGeom>
        </p:spPr>
      </p:pic>
      <p:pic>
        <p:nvPicPr>
          <p:cNvPr id="15" name="Immagine 14">
            <a:extLst>
              <a:ext uri="{FF2B5EF4-FFF2-40B4-BE49-F238E27FC236}">
                <a16:creationId xmlns:a16="http://schemas.microsoft.com/office/drawing/2014/main" id="{D9D0D0A4-D393-19F6-E9B5-7B913EFD490A}"/>
              </a:ext>
            </a:extLst>
          </p:cNvPr>
          <p:cNvPicPr>
            <a:picLocks noChangeAspect="1"/>
          </p:cNvPicPr>
          <p:nvPr/>
        </p:nvPicPr>
        <p:blipFill>
          <a:blip r:embed="rId4"/>
          <a:stretch>
            <a:fillRect/>
          </a:stretch>
        </p:blipFill>
        <p:spPr>
          <a:xfrm>
            <a:off x="3000375" y="2472986"/>
            <a:ext cx="6591300" cy="3162300"/>
          </a:xfrm>
          <a:prstGeom prst="rect">
            <a:avLst/>
          </a:prstGeom>
          <a:ln>
            <a:noFill/>
          </a:ln>
          <a:effectLst>
            <a:outerShdw blurRad="292100" dist="139700" dir="2700000" algn="tl" rotWithShape="0">
              <a:srgbClr val="333333">
                <a:alpha val="65000"/>
              </a:srgbClr>
            </a:outerShdw>
          </a:effectLst>
        </p:spPr>
      </p:pic>
      <p:sp>
        <p:nvSpPr>
          <p:cNvPr id="2" name="Rettangolo con angoli arrotondati 1">
            <a:extLst>
              <a:ext uri="{FF2B5EF4-FFF2-40B4-BE49-F238E27FC236}">
                <a16:creationId xmlns:a16="http://schemas.microsoft.com/office/drawing/2014/main" id="{3ED13527-7C0E-287E-B458-4DDD8F1A4494}"/>
              </a:ext>
            </a:extLst>
          </p:cNvPr>
          <p:cNvSpPr/>
          <p:nvPr/>
        </p:nvSpPr>
        <p:spPr>
          <a:xfrm>
            <a:off x="3299719" y="3822436"/>
            <a:ext cx="2320031" cy="397139"/>
          </a:xfrm>
          <a:prstGeom prst="roundRect">
            <a:avLst>
              <a:gd name="adj" fmla="val 5644"/>
            </a:avLst>
          </a:prstGeom>
          <a:noFill/>
          <a:ln w="38100">
            <a:solidFill>
              <a:srgbClr val="EB70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cxnSp>
        <p:nvCxnSpPr>
          <p:cNvPr id="3" name="Connettore 2 2">
            <a:extLst>
              <a:ext uri="{FF2B5EF4-FFF2-40B4-BE49-F238E27FC236}">
                <a16:creationId xmlns:a16="http://schemas.microsoft.com/office/drawing/2014/main" id="{B8B48D89-E7C0-5532-8AF8-18EA9DF86E4D}"/>
              </a:ext>
            </a:extLst>
          </p:cNvPr>
          <p:cNvCxnSpPr>
            <a:cxnSpLocks/>
          </p:cNvCxnSpPr>
          <p:nvPr/>
        </p:nvCxnSpPr>
        <p:spPr>
          <a:xfrm flipH="1">
            <a:off x="5619750" y="2312090"/>
            <a:ext cx="2143125" cy="1678885"/>
          </a:xfrm>
          <a:prstGeom prst="straightConnector1">
            <a:avLst/>
          </a:prstGeom>
          <a:ln w="38100">
            <a:solidFill>
              <a:srgbClr val="EB7005"/>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2925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DB000CC-30C8-7EE8-EB81-5949005BE03F}"/>
              </a:ext>
            </a:extLst>
          </p:cNvPr>
          <p:cNvSpPr>
            <a:spLocks noGrp="1"/>
          </p:cNvSpPr>
          <p:nvPr>
            <p:ph type="ctrTitle"/>
          </p:nvPr>
        </p:nvSpPr>
        <p:spPr/>
        <p:txBody>
          <a:bodyPr>
            <a:normAutofit/>
          </a:bodyPr>
          <a:lstStyle/>
          <a:p>
            <a:r>
              <a:rPr lang="it-IT" sz="4400" b="1" dirty="0">
                <a:solidFill>
                  <a:srgbClr val="152F52"/>
                </a:solidFill>
              </a:rPr>
              <a:t>CREAZIONE TICKET DI RICHIESTE ATTREZZATURE INFORMATICHE</a:t>
            </a:r>
            <a:endParaRPr lang="it-IT" sz="4400" b="1" dirty="0"/>
          </a:p>
        </p:txBody>
      </p:sp>
      <p:sp>
        <p:nvSpPr>
          <p:cNvPr id="3" name="Sottotitolo 2">
            <a:extLst>
              <a:ext uri="{FF2B5EF4-FFF2-40B4-BE49-F238E27FC236}">
                <a16:creationId xmlns:a16="http://schemas.microsoft.com/office/drawing/2014/main" id="{01224BA3-B37C-0181-70CE-E99993E27AB4}"/>
              </a:ext>
            </a:extLst>
          </p:cNvPr>
          <p:cNvSpPr>
            <a:spLocks noGrp="1"/>
          </p:cNvSpPr>
          <p:nvPr>
            <p:ph type="subTitle" idx="1"/>
          </p:nvPr>
        </p:nvSpPr>
        <p:spPr/>
        <p:txBody>
          <a:bodyPr/>
          <a:lstStyle/>
          <a:p>
            <a:r>
              <a:rPr lang="it-IT" dirty="0"/>
              <a:t>Come aprire una richiesta per la fornitura di hardware</a:t>
            </a:r>
          </a:p>
        </p:txBody>
      </p:sp>
      <p:grpSp>
        <p:nvGrpSpPr>
          <p:cNvPr id="4" name="Gruppo 3">
            <a:extLst>
              <a:ext uri="{FF2B5EF4-FFF2-40B4-BE49-F238E27FC236}">
                <a16:creationId xmlns:a16="http://schemas.microsoft.com/office/drawing/2014/main" id="{5C9B39CE-8590-7966-D07E-00303594707B}"/>
              </a:ext>
            </a:extLst>
          </p:cNvPr>
          <p:cNvGrpSpPr/>
          <p:nvPr/>
        </p:nvGrpSpPr>
        <p:grpSpPr>
          <a:xfrm>
            <a:off x="5443140" y="4239418"/>
            <a:ext cx="1305719" cy="1208881"/>
            <a:chOff x="838200" y="1665906"/>
            <a:chExt cx="1096892" cy="1089583"/>
          </a:xfrm>
        </p:grpSpPr>
        <p:pic>
          <p:nvPicPr>
            <p:cNvPr id="5" name="Elemento grafico 4" descr="Profilo femminile contorno">
              <a:extLst>
                <a:ext uri="{FF2B5EF4-FFF2-40B4-BE49-F238E27FC236}">
                  <a16:creationId xmlns:a16="http://schemas.microsoft.com/office/drawing/2014/main" id="{84C67497-61F9-8D78-C51C-D08F1C45081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8200" y="1841089"/>
              <a:ext cx="914400" cy="914400"/>
            </a:xfrm>
            <a:prstGeom prst="rect">
              <a:avLst/>
            </a:prstGeom>
          </p:spPr>
        </p:pic>
        <p:pic>
          <p:nvPicPr>
            <p:cNvPr id="6" name="Elemento grafico 5" descr="Punto interrogativo contorno">
              <a:extLst>
                <a:ext uri="{FF2B5EF4-FFF2-40B4-BE49-F238E27FC236}">
                  <a16:creationId xmlns:a16="http://schemas.microsoft.com/office/drawing/2014/main" id="{41EE612C-F924-593F-36AC-03E625CD3E9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56791" y="1665906"/>
              <a:ext cx="578301" cy="578301"/>
            </a:xfrm>
            <a:prstGeom prst="rect">
              <a:avLst/>
            </a:prstGeom>
          </p:spPr>
        </p:pic>
      </p:grpSp>
    </p:spTree>
    <p:extLst>
      <p:ext uri="{BB962C8B-B14F-4D97-AF65-F5344CB8AC3E}">
        <p14:creationId xmlns:p14="http://schemas.microsoft.com/office/powerpoint/2010/main" val="30272233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a:extLst>
              <a:ext uri="{FF2B5EF4-FFF2-40B4-BE49-F238E27FC236}">
                <a16:creationId xmlns:a16="http://schemas.microsoft.com/office/drawing/2014/main" id="{1FCFAF19-0B3B-759B-6659-09FB34F926B2}"/>
              </a:ext>
            </a:extLst>
          </p:cNvPr>
          <p:cNvSpPr txBox="1"/>
          <p:nvPr/>
        </p:nvSpPr>
        <p:spPr>
          <a:xfrm>
            <a:off x="0" y="192999"/>
            <a:ext cx="12192000" cy="584775"/>
          </a:xfrm>
          <a:prstGeom prst="rect">
            <a:avLst/>
          </a:prstGeom>
          <a:noFill/>
        </p:spPr>
        <p:txBody>
          <a:bodyPr wrap="square">
            <a:spAutoFit/>
          </a:bodyPr>
          <a:lstStyle/>
          <a:p>
            <a:pPr algn="ctr"/>
            <a:r>
              <a:rPr lang="it-IT" sz="3200" b="0" i="0" dirty="0">
                <a:solidFill>
                  <a:schemeClr val="bg1"/>
                </a:solidFill>
                <a:effectLst/>
                <a:latin typeface="Segoe UI" panose="020B0502040204020203" pitchFamily="34" charset="0"/>
              </a:rPr>
              <a:t>SOMMARIO</a:t>
            </a:r>
            <a:endParaRPr lang="it-IT" sz="3200" dirty="0">
              <a:solidFill>
                <a:schemeClr val="bg1"/>
              </a:solidFill>
            </a:endParaRPr>
          </a:p>
        </p:txBody>
      </p:sp>
      <p:sp>
        <p:nvSpPr>
          <p:cNvPr id="5" name="Segnaposto contenuto 2">
            <a:extLst>
              <a:ext uri="{FF2B5EF4-FFF2-40B4-BE49-F238E27FC236}">
                <a16:creationId xmlns:a16="http://schemas.microsoft.com/office/drawing/2014/main" id="{1A6977BF-415C-C28E-8D42-91BE8CFE01EF}"/>
              </a:ext>
            </a:extLst>
          </p:cNvPr>
          <p:cNvSpPr txBox="1">
            <a:spLocks/>
          </p:cNvSpPr>
          <p:nvPr/>
        </p:nvSpPr>
        <p:spPr>
          <a:xfrm>
            <a:off x="1389993" y="1576554"/>
            <a:ext cx="4859064" cy="4138446"/>
          </a:xfrm>
          <a:prstGeom prst="rect">
            <a:avLst/>
          </a:prstGeom>
        </p:spPr>
        <p:txBody>
          <a:bodyPr vert="horz" lIns="91440" tIns="45720" rIns="91440" bIns="45720" numCol="1"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just">
              <a:buFont typeface="Arial" panose="020B0604020202020204" pitchFamily="34" charset="0"/>
              <a:buChar char="•"/>
            </a:pPr>
            <a:r>
              <a:rPr lang="it-IT" b="1" dirty="0"/>
              <a:t>GLOSSARIO</a:t>
            </a:r>
          </a:p>
          <a:p>
            <a:pPr marL="342900" indent="-342900" algn="l">
              <a:buFont typeface="Arial" panose="020B0604020202020204" pitchFamily="34" charset="0"/>
              <a:buChar char="•"/>
            </a:pPr>
            <a:endParaRPr lang="it-IT" dirty="0"/>
          </a:p>
          <a:p>
            <a:pPr marL="342900" indent="-342900" algn="l">
              <a:buFont typeface="Arial" panose="020B0604020202020204" pitchFamily="34" charset="0"/>
              <a:buChar char="•"/>
            </a:pPr>
            <a:r>
              <a:rPr lang="it-IT" b="1" dirty="0"/>
              <a:t>PROCESSO CREAZIONE TICKET DI ASSISTENZA SISTEMI APPLICATIVI</a:t>
            </a:r>
          </a:p>
          <a:p>
            <a:pPr marL="800100" lvl="1" indent="-342900" algn="l">
              <a:buFont typeface="Arial" panose="020B0604020202020204" pitchFamily="34" charset="0"/>
              <a:buChar char="•"/>
            </a:pPr>
            <a:r>
              <a:rPr lang="it-IT" dirty="0"/>
              <a:t>Come aprire una segnalazione</a:t>
            </a:r>
          </a:p>
          <a:p>
            <a:pPr marL="800100" lvl="1" indent="-342900" algn="l">
              <a:buFont typeface="Arial" panose="020B0604020202020204" pitchFamily="34" charset="0"/>
              <a:buChar char="•"/>
            </a:pPr>
            <a:r>
              <a:rPr lang="it-IT" dirty="0"/>
              <a:t>Portale </a:t>
            </a:r>
            <a:r>
              <a:rPr lang="it-IT" dirty="0" err="1"/>
              <a:t>Jira</a:t>
            </a:r>
            <a:r>
              <a:rPr lang="it-IT" dirty="0"/>
              <a:t> lato utente</a:t>
            </a:r>
          </a:p>
          <a:p>
            <a:pPr marL="800100" lvl="1" indent="-342900" algn="l">
              <a:buFont typeface="Arial" panose="020B0604020202020204" pitchFamily="34" charset="0"/>
              <a:buChar char="•"/>
            </a:pPr>
            <a:r>
              <a:rPr lang="it-IT" dirty="0"/>
              <a:t>Interazioni Utente-Responsabile Applicativo</a:t>
            </a:r>
          </a:p>
          <a:p>
            <a:pPr marL="800100" lvl="1" indent="-342900" algn="l">
              <a:buFont typeface="Arial" panose="020B0604020202020204" pitchFamily="34" charset="0"/>
              <a:buChar char="•"/>
            </a:pPr>
            <a:r>
              <a:rPr lang="it-IT" dirty="0"/>
              <a:t>Risoluzione segnalazione</a:t>
            </a:r>
          </a:p>
          <a:p>
            <a:pPr marL="800100" lvl="1" indent="-342900" algn="l">
              <a:buFont typeface="Arial" panose="020B0604020202020204" pitchFamily="34" charset="0"/>
              <a:buChar char="•"/>
            </a:pPr>
            <a:endParaRPr lang="it-IT" dirty="0"/>
          </a:p>
          <a:p>
            <a:pPr marL="342900" indent="-342900" algn="l">
              <a:buFont typeface="Arial" panose="020B0604020202020204" pitchFamily="34" charset="0"/>
              <a:buChar char="•"/>
            </a:pPr>
            <a:r>
              <a:rPr lang="it-IT" b="1" dirty="0"/>
              <a:t>NECESSITÀ SU PORTALE HELPDESK</a:t>
            </a:r>
          </a:p>
        </p:txBody>
      </p:sp>
      <p:pic>
        <p:nvPicPr>
          <p:cNvPr id="3" name="Elemento grafico 2" descr="Elenco contorno">
            <a:extLst>
              <a:ext uri="{FF2B5EF4-FFF2-40B4-BE49-F238E27FC236}">
                <a16:creationId xmlns:a16="http://schemas.microsoft.com/office/drawing/2014/main" id="{70C84AE1-EBC5-8986-5A3F-B5D70EBAE54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1043154"/>
            <a:ext cx="914400" cy="914400"/>
          </a:xfrm>
          <a:prstGeom prst="rect">
            <a:avLst/>
          </a:prstGeom>
        </p:spPr>
      </p:pic>
      <p:sp>
        <p:nvSpPr>
          <p:cNvPr id="2" name="Segnaposto contenuto 2">
            <a:extLst>
              <a:ext uri="{FF2B5EF4-FFF2-40B4-BE49-F238E27FC236}">
                <a16:creationId xmlns:a16="http://schemas.microsoft.com/office/drawing/2014/main" id="{15C0F143-F3E9-77DC-E6AC-1D355D2DBBC9}"/>
              </a:ext>
            </a:extLst>
          </p:cNvPr>
          <p:cNvSpPr txBox="1">
            <a:spLocks/>
          </p:cNvSpPr>
          <p:nvPr/>
        </p:nvSpPr>
        <p:spPr>
          <a:xfrm>
            <a:off x="6309885" y="1500354"/>
            <a:ext cx="4859064" cy="4138446"/>
          </a:xfrm>
          <a:prstGeom prst="rect">
            <a:avLst/>
          </a:prstGeom>
        </p:spPr>
        <p:txBody>
          <a:bodyPr vert="horz" lIns="91440" tIns="45720" rIns="91440" bIns="45720" numCol="1"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it-IT" b="1" dirty="0">
                <a:solidFill>
                  <a:schemeClr val="bg1"/>
                </a:solidFill>
              </a:rPr>
              <a:t>ARIO</a:t>
            </a:r>
          </a:p>
          <a:p>
            <a:pPr algn="l"/>
            <a:endParaRPr lang="it-IT" dirty="0"/>
          </a:p>
          <a:p>
            <a:pPr marL="342900" indent="-342900" algn="l">
              <a:buFont typeface="Arial" panose="020B0604020202020204" pitchFamily="34" charset="0"/>
              <a:buChar char="•"/>
            </a:pPr>
            <a:r>
              <a:rPr lang="it-IT" b="1" dirty="0"/>
              <a:t>PROCESSO CREAZIONE TICKET DI RICHIESTE ATTREZZATURE</a:t>
            </a:r>
          </a:p>
          <a:p>
            <a:pPr marL="800100" lvl="1" indent="-342900" algn="l">
              <a:buFont typeface="Arial" panose="020B0604020202020204" pitchFamily="34" charset="0"/>
              <a:buChar char="•"/>
            </a:pPr>
            <a:r>
              <a:rPr lang="it-IT" dirty="0"/>
              <a:t>Come aprire una segnalazione</a:t>
            </a:r>
          </a:p>
          <a:p>
            <a:pPr marL="800100" lvl="1" indent="-342900" algn="l">
              <a:buFont typeface="Arial" panose="020B0604020202020204" pitchFamily="34" charset="0"/>
              <a:buChar char="•"/>
            </a:pPr>
            <a:r>
              <a:rPr lang="it-IT" dirty="0"/>
              <a:t>Descrizione delle possibili richieste</a:t>
            </a:r>
          </a:p>
          <a:p>
            <a:pPr marL="800100" lvl="1" indent="-342900" algn="l">
              <a:buFont typeface="Arial" panose="020B0604020202020204" pitchFamily="34" charset="0"/>
              <a:buChar char="•"/>
            </a:pPr>
            <a:r>
              <a:rPr lang="it-IT" dirty="0"/>
              <a:t>Interazioni Utente-Responsabile Applicativo</a:t>
            </a:r>
          </a:p>
          <a:p>
            <a:pPr lvl="1" algn="l"/>
            <a:endParaRPr lang="it-IT" dirty="0"/>
          </a:p>
          <a:p>
            <a:pPr algn="l"/>
            <a:endParaRPr lang="it-IT" b="1" dirty="0"/>
          </a:p>
        </p:txBody>
      </p:sp>
    </p:spTree>
    <p:extLst>
      <p:ext uri="{BB962C8B-B14F-4D97-AF65-F5344CB8AC3E}">
        <p14:creationId xmlns:p14="http://schemas.microsoft.com/office/powerpoint/2010/main" val="17385663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magine 14">
            <a:extLst>
              <a:ext uri="{FF2B5EF4-FFF2-40B4-BE49-F238E27FC236}">
                <a16:creationId xmlns:a16="http://schemas.microsoft.com/office/drawing/2014/main" id="{5F0D1C60-FDCA-EA9E-F52F-99EEECCC778F}"/>
              </a:ext>
            </a:extLst>
          </p:cNvPr>
          <p:cNvPicPr>
            <a:picLocks noChangeAspect="1"/>
          </p:cNvPicPr>
          <p:nvPr/>
        </p:nvPicPr>
        <p:blipFill>
          <a:blip r:embed="rId2"/>
          <a:stretch>
            <a:fillRect/>
          </a:stretch>
        </p:blipFill>
        <p:spPr>
          <a:xfrm>
            <a:off x="2167149" y="3676523"/>
            <a:ext cx="3995779" cy="2714451"/>
          </a:xfrm>
          <a:prstGeom prst="rect">
            <a:avLst/>
          </a:prstGeom>
        </p:spPr>
      </p:pic>
      <p:sp>
        <p:nvSpPr>
          <p:cNvPr id="7" name="CasellaDiTesto 6">
            <a:extLst>
              <a:ext uri="{FF2B5EF4-FFF2-40B4-BE49-F238E27FC236}">
                <a16:creationId xmlns:a16="http://schemas.microsoft.com/office/drawing/2014/main" id="{1FCFAF19-0B3B-759B-6659-09FB34F926B2}"/>
              </a:ext>
            </a:extLst>
          </p:cNvPr>
          <p:cNvSpPr txBox="1"/>
          <p:nvPr/>
        </p:nvSpPr>
        <p:spPr>
          <a:xfrm>
            <a:off x="0" y="192999"/>
            <a:ext cx="12192000" cy="584775"/>
          </a:xfrm>
          <a:prstGeom prst="rect">
            <a:avLst/>
          </a:prstGeom>
          <a:noFill/>
        </p:spPr>
        <p:txBody>
          <a:bodyPr wrap="square">
            <a:spAutoFit/>
          </a:bodyPr>
          <a:lstStyle/>
          <a:p>
            <a:pPr algn="ctr"/>
            <a:r>
              <a:rPr lang="it-IT" sz="3200" b="0" i="0" dirty="0">
                <a:solidFill>
                  <a:schemeClr val="bg1"/>
                </a:solidFill>
                <a:effectLst/>
                <a:latin typeface="Segoe UI" panose="020B0502040204020203" pitchFamily="34" charset="0"/>
              </a:rPr>
              <a:t>COME APRIRE UNA RICHIESTA</a:t>
            </a:r>
            <a:endParaRPr lang="it-IT" sz="3200" dirty="0">
              <a:solidFill>
                <a:schemeClr val="bg1"/>
              </a:solidFill>
            </a:endParaRPr>
          </a:p>
        </p:txBody>
      </p:sp>
      <p:grpSp>
        <p:nvGrpSpPr>
          <p:cNvPr id="20" name="Gruppo 19">
            <a:extLst>
              <a:ext uri="{FF2B5EF4-FFF2-40B4-BE49-F238E27FC236}">
                <a16:creationId xmlns:a16="http://schemas.microsoft.com/office/drawing/2014/main" id="{4256BFDA-19F8-2061-7993-9C9AED573DB0}"/>
              </a:ext>
            </a:extLst>
          </p:cNvPr>
          <p:cNvGrpSpPr/>
          <p:nvPr/>
        </p:nvGrpSpPr>
        <p:grpSpPr>
          <a:xfrm>
            <a:off x="74250" y="974959"/>
            <a:ext cx="1096892" cy="1089583"/>
            <a:chOff x="838200" y="1665906"/>
            <a:chExt cx="1096892" cy="1089583"/>
          </a:xfrm>
        </p:grpSpPr>
        <p:pic>
          <p:nvPicPr>
            <p:cNvPr id="21" name="Elemento grafico 20" descr="Profilo femminile contorno">
              <a:extLst>
                <a:ext uri="{FF2B5EF4-FFF2-40B4-BE49-F238E27FC236}">
                  <a16:creationId xmlns:a16="http://schemas.microsoft.com/office/drawing/2014/main" id="{F91EF3C9-67C8-70F2-BB38-91938976B39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8200" y="1841089"/>
              <a:ext cx="914400" cy="914400"/>
            </a:xfrm>
            <a:prstGeom prst="rect">
              <a:avLst/>
            </a:prstGeom>
          </p:spPr>
        </p:pic>
        <p:pic>
          <p:nvPicPr>
            <p:cNvPr id="22" name="Elemento grafico 21" descr="Punto interrogativo contorno">
              <a:extLst>
                <a:ext uri="{FF2B5EF4-FFF2-40B4-BE49-F238E27FC236}">
                  <a16:creationId xmlns:a16="http://schemas.microsoft.com/office/drawing/2014/main" id="{DC694777-0AEE-516A-2814-427C48CC96E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56791" y="1665906"/>
              <a:ext cx="578301" cy="578301"/>
            </a:xfrm>
            <a:prstGeom prst="rect">
              <a:avLst/>
            </a:prstGeom>
          </p:spPr>
        </p:pic>
      </p:grpSp>
      <p:sp>
        <p:nvSpPr>
          <p:cNvPr id="23" name="Segnaposto contenuto 2">
            <a:extLst>
              <a:ext uri="{FF2B5EF4-FFF2-40B4-BE49-F238E27FC236}">
                <a16:creationId xmlns:a16="http://schemas.microsoft.com/office/drawing/2014/main" id="{C65DE68C-DCBE-2FA8-01CB-F12927D292B4}"/>
              </a:ext>
            </a:extLst>
          </p:cNvPr>
          <p:cNvSpPr txBox="1">
            <a:spLocks/>
          </p:cNvSpPr>
          <p:nvPr/>
        </p:nvSpPr>
        <p:spPr>
          <a:xfrm>
            <a:off x="1340093" y="1096791"/>
            <a:ext cx="10777657" cy="1802609"/>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it-IT" dirty="0"/>
              <a:t>Per aprire una richiesta, collegarsi al portale al seguente indirizzo: </a:t>
            </a:r>
            <a:r>
              <a:rPr lang="it-IT" u="sng" dirty="0"/>
              <a:t>https://comunegenova.atlassian.net/servicedesk/customer/portal/10</a:t>
            </a:r>
          </a:p>
          <a:p>
            <a:pPr algn="l"/>
            <a:endParaRPr lang="it-IT" dirty="0"/>
          </a:p>
          <a:p>
            <a:pPr algn="l"/>
            <a:r>
              <a:rPr lang="it-IT" dirty="0"/>
              <a:t>Si può accedere al portale direttamente dalla Intranet seguendo questo percorso: </a:t>
            </a:r>
            <a:r>
              <a:rPr lang="it-IT" i="1" dirty="0"/>
              <a:t>Home</a:t>
            </a:r>
            <a:r>
              <a:rPr lang="it-IT" sz="2400" i="1" dirty="0">
                <a:sym typeface="Wingdings" panose="05000000000000000000" pitchFamily="2" charset="2"/>
              </a:rPr>
              <a:t>  </a:t>
            </a:r>
            <a:r>
              <a:rPr lang="it-IT" i="1" dirty="0"/>
              <a:t>Sistemi Informativi</a:t>
            </a:r>
            <a:r>
              <a:rPr lang="it-IT" sz="2400" i="1" dirty="0">
                <a:sym typeface="Wingdings" panose="05000000000000000000" pitchFamily="2" charset="2"/>
              </a:rPr>
              <a:t>  </a:t>
            </a:r>
            <a:r>
              <a:rPr lang="it-IT" i="1" dirty="0"/>
              <a:t>Area dipendente</a:t>
            </a:r>
            <a:r>
              <a:rPr lang="it-IT" sz="2400" i="1" dirty="0">
                <a:sym typeface="Wingdings" panose="05000000000000000000" pitchFamily="2" charset="2"/>
              </a:rPr>
              <a:t>  </a:t>
            </a:r>
            <a:r>
              <a:rPr lang="it-IT" i="1" dirty="0"/>
              <a:t>Gestione attrezzature</a:t>
            </a:r>
          </a:p>
        </p:txBody>
      </p:sp>
      <p:pic>
        <p:nvPicPr>
          <p:cNvPr id="3" name="Immagine 2">
            <a:extLst>
              <a:ext uri="{FF2B5EF4-FFF2-40B4-BE49-F238E27FC236}">
                <a16:creationId xmlns:a16="http://schemas.microsoft.com/office/drawing/2014/main" id="{6E1F4CA2-AD3B-120A-D2B0-2702FC4E1BBC}"/>
              </a:ext>
            </a:extLst>
          </p:cNvPr>
          <p:cNvPicPr>
            <a:picLocks noChangeAspect="1"/>
          </p:cNvPicPr>
          <p:nvPr/>
        </p:nvPicPr>
        <p:blipFill rotWithShape="1">
          <a:blip r:embed="rId7"/>
          <a:srcRect l="5297" r="7215"/>
          <a:stretch/>
        </p:blipFill>
        <p:spPr>
          <a:xfrm>
            <a:off x="228599" y="3026892"/>
            <a:ext cx="4876801" cy="1665401"/>
          </a:xfrm>
          <a:prstGeom prst="rect">
            <a:avLst/>
          </a:prstGeom>
          <a:ln>
            <a:noFill/>
          </a:ln>
          <a:effectLst>
            <a:outerShdw blurRad="292100" dist="139700" dir="2700000" algn="tl" rotWithShape="0">
              <a:srgbClr val="333333">
                <a:alpha val="65000"/>
              </a:srgbClr>
            </a:outerShdw>
          </a:effectLst>
        </p:spPr>
      </p:pic>
      <p:sp>
        <p:nvSpPr>
          <p:cNvPr id="5" name="Rettangolo con angoli arrotondati 4">
            <a:extLst>
              <a:ext uri="{FF2B5EF4-FFF2-40B4-BE49-F238E27FC236}">
                <a16:creationId xmlns:a16="http://schemas.microsoft.com/office/drawing/2014/main" id="{6DBBEAA9-DE93-E622-2AE5-FFC098A88471}"/>
              </a:ext>
            </a:extLst>
          </p:cNvPr>
          <p:cNvSpPr/>
          <p:nvPr/>
        </p:nvSpPr>
        <p:spPr>
          <a:xfrm>
            <a:off x="1820159" y="3970297"/>
            <a:ext cx="693980" cy="239698"/>
          </a:xfrm>
          <a:prstGeom prst="roundRect">
            <a:avLst>
              <a:gd name="adj" fmla="val 9216"/>
            </a:avLst>
          </a:prstGeom>
          <a:noFill/>
          <a:ln w="38100">
            <a:solidFill>
              <a:srgbClr val="EB70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8" name="Rettangolo con angoli arrotondati 7">
            <a:extLst>
              <a:ext uri="{FF2B5EF4-FFF2-40B4-BE49-F238E27FC236}">
                <a16:creationId xmlns:a16="http://schemas.microsoft.com/office/drawing/2014/main" id="{E56E15C4-396B-EB33-AE78-39551E3C38C2}"/>
              </a:ext>
            </a:extLst>
          </p:cNvPr>
          <p:cNvSpPr/>
          <p:nvPr/>
        </p:nvSpPr>
        <p:spPr>
          <a:xfrm>
            <a:off x="3568844" y="5828336"/>
            <a:ext cx="1146901" cy="493131"/>
          </a:xfrm>
          <a:prstGeom prst="roundRect">
            <a:avLst>
              <a:gd name="adj" fmla="val 9216"/>
            </a:avLst>
          </a:prstGeom>
          <a:noFill/>
          <a:ln w="38100">
            <a:solidFill>
              <a:srgbClr val="EB70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9" name="Rettangolo con angoli arrotondati 8">
            <a:extLst>
              <a:ext uri="{FF2B5EF4-FFF2-40B4-BE49-F238E27FC236}">
                <a16:creationId xmlns:a16="http://schemas.microsoft.com/office/drawing/2014/main" id="{EB471A32-0471-8533-D07B-B81925B19498}"/>
              </a:ext>
            </a:extLst>
          </p:cNvPr>
          <p:cNvSpPr/>
          <p:nvPr/>
        </p:nvSpPr>
        <p:spPr>
          <a:xfrm>
            <a:off x="6591299" y="3058262"/>
            <a:ext cx="5211877" cy="3411906"/>
          </a:xfrm>
          <a:prstGeom prst="roundRect">
            <a:avLst>
              <a:gd name="adj" fmla="val 1937"/>
            </a:avLst>
          </a:prstGeom>
          <a:noFill/>
          <a:ln w="38100">
            <a:solidFill>
              <a:srgbClr val="EB70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cxnSp>
        <p:nvCxnSpPr>
          <p:cNvPr id="10" name="Connettore 2 9">
            <a:extLst>
              <a:ext uri="{FF2B5EF4-FFF2-40B4-BE49-F238E27FC236}">
                <a16:creationId xmlns:a16="http://schemas.microsoft.com/office/drawing/2014/main" id="{B001C72C-91B1-AE23-C290-51DAA85B95B5}"/>
              </a:ext>
            </a:extLst>
          </p:cNvPr>
          <p:cNvCxnSpPr>
            <a:cxnSpLocks/>
            <a:endCxn id="8" idx="0"/>
          </p:cNvCxnSpPr>
          <p:nvPr/>
        </p:nvCxnSpPr>
        <p:spPr>
          <a:xfrm>
            <a:off x="2629310" y="4156217"/>
            <a:ext cx="1512985" cy="1672119"/>
          </a:xfrm>
          <a:prstGeom prst="straightConnector1">
            <a:avLst/>
          </a:prstGeom>
          <a:ln w="38100">
            <a:solidFill>
              <a:srgbClr val="EB7005"/>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nettore 2 10">
            <a:extLst>
              <a:ext uri="{FF2B5EF4-FFF2-40B4-BE49-F238E27FC236}">
                <a16:creationId xmlns:a16="http://schemas.microsoft.com/office/drawing/2014/main" id="{2E60F120-5600-0223-4BF5-EF7001909B9F}"/>
              </a:ext>
            </a:extLst>
          </p:cNvPr>
          <p:cNvCxnSpPr>
            <a:cxnSpLocks/>
          </p:cNvCxnSpPr>
          <p:nvPr/>
        </p:nvCxnSpPr>
        <p:spPr>
          <a:xfrm>
            <a:off x="4624967" y="6008830"/>
            <a:ext cx="1966331" cy="0"/>
          </a:xfrm>
          <a:prstGeom prst="straightConnector1">
            <a:avLst/>
          </a:prstGeom>
          <a:ln w="38100">
            <a:solidFill>
              <a:srgbClr val="EB7005"/>
            </a:solidFill>
            <a:tailEnd type="triangle"/>
          </a:ln>
        </p:spPr>
        <p:style>
          <a:lnRef idx="1">
            <a:schemeClr val="accent1"/>
          </a:lnRef>
          <a:fillRef idx="0">
            <a:schemeClr val="accent1"/>
          </a:fillRef>
          <a:effectRef idx="0">
            <a:schemeClr val="accent1"/>
          </a:effectRef>
          <a:fontRef idx="minor">
            <a:schemeClr val="tx1"/>
          </a:fontRef>
        </p:style>
      </p:cxnSp>
      <p:pic>
        <p:nvPicPr>
          <p:cNvPr id="13" name="Immagine 12">
            <a:extLst>
              <a:ext uri="{FF2B5EF4-FFF2-40B4-BE49-F238E27FC236}">
                <a16:creationId xmlns:a16="http://schemas.microsoft.com/office/drawing/2014/main" id="{A5656C57-8760-F29E-4E19-F4119A79A30E}"/>
              </a:ext>
            </a:extLst>
          </p:cNvPr>
          <p:cNvPicPr>
            <a:picLocks noChangeAspect="1"/>
          </p:cNvPicPr>
          <p:nvPr/>
        </p:nvPicPr>
        <p:blipFill>
          <a:blip r:embed="rId8"/>
          <a:stretch>
            <a:fillRect/>
          </a:stretch>
        </p:blipFill>
        <p:spPr>
          <a:xfrm>
            <a:off x="6615691" y="3096361"/>
            <a:ext cx="5132487" cy="3298133"/>
          </a:xfrm>
          <a:prstGeom prst="rect">
            <a:avLst/>
          </a:prstGeom>
        </p:spPr>
      </p:pic>
    </p:spTree>
    <p:extLst>
      <p:ext uri="{BB962C8B-B14F-4D97-AF65-F5344CB8AC3E}">
        <p14:creationId xmlns:p14="http://schemas.microsoft.com/office/powerpoint/2010/main" val="14503724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1C29FFC2-696C-2E8A-8C67-159AE3F95B35}"/>
              </a:ext>
            </a:extLst>
          </p:cNvPr>
          <p:cNvPicPr>
            <a:picLocks noChangeAspect="1"/>
          </p:cNvPicPr>
          <p:nvPr/>
        </p:nvPicPr>
        <p:blipFill>
          <a:blip r:embed="rId2"/>
          <a:stretch>
            <a:fillRect/>
          </a:stretch>
        </p:blipFill>
        <p:spPr>
          <a:xfrm>
            <a:off x="5051397" y="2134975"/>
            <a:ext cx="6678489" cy="3174165"/>
          </a:xfrm>
          <a:prstGeom prst="rect">
            <a:avLst/>
          </a:prstGeom>
        </p:spPr>
      </p:pic>
      <p:sp>
        <p:nvSpPr>
          <p:cNvPr id="7" name="CasellaDiTesto 6">
            <a:extLst>
              <a:ext uri="{FF2B5EF4-FFF2-40B4-BE49-F238E27FC236}">
                <a16:creationId xmlns:a16="http://schemas.microsoft.com/office/drawing/2014/main" id="{1FCFAF19-0B3B-759B-6659-09FB34F926B2}"/>
              </a:ext>
            </a:extLst>
          </p:cNvPr>
          <p:cNvSpPr txBox="1"/>
          <p:nvPr/>
        </p:nvSpPr>
        <p:spPr>
          <a:xfrm>
            <a:off x="0" y="192999"/>
            <a:ext cx="12192000" cy="584775"/>
          </a:xfrm>
          <a:prstGeom prst="rect">
            <a:avLst/>
          </a:prstGeom>
          <a:noFill/>
        </p:spPr>
        <p:txBody>
          <a:bodyPr wrap="square">
            <a:spAutoFit/>
          </a:bodyPr>
          <a:lstStyle/>
          <a:p>
            <a:pPr algn="ctr"/>
            <a:r>
              <a:rPr lang="it-IT" sz="3200" b="0" i="0" dirty="0">
                <a:solidFill>
                  <a:schemeClr val="bg1"/>
                </a:solidFill>
                <a:effectLst/>
                <a:latin typeface="Segoe UI" panose="020B0502040204020203" pitchFamily="34" charset="0"/>
              </a:rPr>
              <a:t>REGISTRAZIONE PROPRIO UTENTE SU PORTALE ASSISTENZA</a:t>
            </a:r>
            <a:endParaRPr lang="it-IT" sz="3200" dirty="0">
              <a:solidFill>
                <a:schemeClr val="bg1"/>
              </a:solidFill>
            </a:endParaRPr>
          </a:p>
        </p:txBody>
      </p:sp>
      <p:sp>
        <p:nvSpPr>
          <p:cNvPr id="5" name="Segnaposto contenuto 2">
            <a:extLst>
              <a:ext uri="{FF2B5EF4-FFF2-40B4-BE49-F238E27FC236}">
                <a16:creationId xmlns:a16="http://schemas.microsoft.com/office/drawing/2014/main" id="{1A6977BF-415C-C28E-8D42-91BE8CFE01EF}"/>
              </a:ext>
            </a:extLst>
          </p:cNvPr>
          <p:cNvSpPr txBox="1">
            <a:spLocks/>
          </p:cNvSpPr>
          <p:nvPr/>
        </p:nvSpPr>
        <p:spPr>
          <a:xfrm>
            <a:off x="2595716" y="1411599"/>
            <a:ext cx="7669161"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endParaRPr lang="it-IT" dirty="0"/>
          </a:p>
          <a:p>
            <a:pPr marL="342900" indent="-342900" algn="l">
              <a:buFont typeface="Arial" panose="020B0604020202020204" pitchFamily="34" charset="0"/>
              <a:buChar char="•"/>
            </a:pPr>
            <a:endParaRPr lang="it-IT" dirty="0"/>
          </a:p>
        </p:txBody>
      </p:sp>
      <p:grpSp>
        <p:nvGrpSpPr>
          <p:cNvPr id="29" name="Gruppo 28">
            <a:extLst>
              <a:ext uri="{FF2B5EF4-FFF2-40B4-BE49-F238E27FC236}">
                <a16:creationId xmlns:a16="http://schemas.microsoft.com/office/drawing/2014/main" id="{0E2D9817-E427-5701-57C6-16B7C8B6C2EA}"/>
              </a:ext>
            </a:extLst>
          </p:cNvPr>
          <p:cNvGrpSpPr/>
          <p:nvPr/>
        </p:nvGrpSpPr>
        <p:grpSpPr>
          <a:xfrm>
            <a:off x="74250" y="974959"/>
            <a:ext cx="1096892" cy="1089583"/>
            <a:chOff x="838200" y="1665906"/>
            <a:chExt cx="1096892" cy="1089583"/>
          </a:xfrm>
        </p:grpSpPr>
        <p:pic>
          <p:nvPicPr>
            <p:cNvPr id="6" name="Elemento grafico 5" descr="Profilo femminile contorno">
              <a:extLst>
                <a:ext uri="{FF2B5EF4-FFF2-40B4-BE49-F238E27FC236}">
                  <a16:creationId xmlns:a16="http://schemas.microsoft.com/office/drawing/2014/main" id="{6592E1D5-B798-73C9-7CD6-220A64447B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8200" y="1841089"/>
              <a:ext cx="914400" cy="914400"/>
            </a:xfrm>
            <a:prstGeom prst="rect">
              <a:avLst/>
            </a:prstGeom>
          </p:spPr>
        </p:pic>
        <p:pic>
          <p:nvPicPr>
            <p:cNvPr id="11" name="Elemento grafico 10" descr="Punto interrogativo contorno">
              <a:extLst>
                <a:ext uri="{FF2B5EF4-FFF2-40B4-BE49-F238E27FC236}">
                  <a16:creationId xmlns:a16="http://schemas.microsoft.com/office/drawing/2014/main" id="{27DB0273-D2A8-8ACA-E691-854D7CB894F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56791" y="1665906"/>
              <a:ext cx="578301" cy="578301"/>
            </a:xfrm>
            <a:prstGeom prst="rect">
              <a:avLst/>
            </a:prstGeom>
          </p:spPr>
        </p:pic>
      </p:grpSp>
      <p:sp>
        <p:nvSpPr>
          <p:cNvPr id="22" name="Segnaposto contenuto 2">
            <a:extLst>
              <a:ext uri="{FF2B5EF4-FFF2-40B4-BE49-F238E27FC236}">
                <a16:creationId xmlns:a16="http://schemas.microsoft.com/office/drawing/2014/main" id="{30599985-3E87-40F8-6260-C494B7E2A9BA}"/>
              </a:ext>
            </a:extLst>
          </p:cNvPr>
          <p:cNvSpPr txBox="1">
            <a:spLocks/>
          </p:cNvSpPr>
          <p:nvPr/>
        </p:nvSpPr>
        <p:spPr>
          <a:xfrm>
            <a:off x="1431104" y="1306192"/>
            <a:ext cx="10298782" cy="60230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it-IT" dirty="0"/>
              <a:t>La registrazione sul portale è un passaggio FACOLTATIVO, ma consigliato.</a:t>
            </a:r>
          </a:p>
        </p:txBody>
      </p:sp>
      <p:sp>
        <p:nvSpPr>
          <p:cNvPr id="23" name="Rettangolo con angoli arrotondati 22">
            <a:extLst>
              <a:ext uri="{FF2B5EF4-FFF2-40B4-BE49-F238E27FC236}">
                <a16:creationId xmlns:a16="http://schemas.microsoft.com/office/drawing/2014/main" id="{6DBD3AA7-B0CF-39E5-69A9-96B47C675F8B}"/>
              </a:ext>
            </a:extLst>
          </p:cNvPr>
          <p:cNvSpPr/>
          <p:nvPr/>
        </p:nvSpPr>
        <p:spPr>
          <a:xfrm>
            <a:off x="11137242" y="2088145"/>
            <a:ext cx="621219" cy="348766"/>
          </a:xfrm>
          <a:prstGeom prst="roundRect">
            <a:avLst/>
          </a:prstGeom>
          <a:noFill/>
          <a:ln w="38100">
            <a:solidFill>
              <a:srgbClr val="EB70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cxnSp>
        <p:nvCxnSpPr>
          <p:cNvPr id="24" name="Connettore 2 23">
            <a:extLst>
              <a:ext uri="{FF2B5EF4-FFF2-40B4-BE49-F238E27FC236}">
                <a16:creationId xmlns:a16="http://schemas.microsoft.com/office/drawing/2014/main" id="{D75349CE-2CCF-F954-1B25-160E86353E69}"/>
              </a:ext>
            </a:extLst>
          </p:cNvPr>
          <p:cNvCxnSpPr>
            <a:cxnSpLocks/>
          </p:cNvCxnSpPr>
          <p:nvPr/>
        </p:nvCxnSpPr>
        <p:spPr>
          <a:xfrm>
            <a:off x="9382125" y="1666875"/>
            <a:ext cx="1755117" cy="595653"/>
          </a:xfrm>
          <a:prstGeom prst="straightConnector1">
            <a:avLst/>
          </a:prstGeom>
          <a:ln w="38100">
            <a:solidFill>
              <a:srgbClr val="EB7005"/>
            </a:solidFill>
            <a:tailEnd type="triangle"/>
          </a:ln>
        </p:spPr>
        <p:style>
          <a:lnRef idx="1">
            <a:schemeClr val="accent1"/>
          </a:lnRef>
          <a:fillRef idx="0">
            <a:schemeClr val="accent1"/>
          </a:fillRef>
          <a:effectRef idx="0">
            <a:schemeClr val="accent1"/>
          </a:effectRef>
          <a:fontRef idx="minor">
            <a:schemeClr val="tx1"/>
          </a:fontRef>
        </p:style>
      </p:cxnSp>
      <p:sp>
        <p:nvSpPr>
          <p:cNvPr id="31" name="CasellaDiTesto 30">
            <a:extLst>
              <a:ext uri="{FF2B5EF4-FFF2-40B4-BE49-F238E27FC236}">
                <a16:creationId xmlns:a16="http://schemas.microsoft.com/office/drawing/2014/main" id="{953300C6-BD41-5A94-95B7-092C8AD1C79D}"/>
              </a:ext>
            </a:extLst>
          </p:cNvPr>
          <p:cNvSpPr txBox="1"/>
          <p:nvPr/>
        </p:nvSpPr>
        <p:spPr>
          <a:xfrm>
            <a:off x="334296" y="2266219"/>
            <a:ext cx="4439219" cy="1631216"/>
          </a:xfrm>
          <a:prstGeom prst="rect">
            <a:avLst/>
          </a:prstGeom>
          <a:noFill/>
        </p:spPr>
        <p:txBody>
          <a:bodyPr wrap="square">
            <a:spAutoFit/>
          </a:bodyPr>
          <a:lstStyle/>
          <a:p>
            <a:pPr algn="l"/>
            <a:r>
              <a:rPr lang="it-IT" sz="2000" b="1" dirty="0">
                <a:solidFill>
                  <a:srgbClr val="152F52"/>
                </a:solidFill>
              </a:rPr>
              <a:t>Vantaggio della registrazione</a:t>
            </a:r>
            <a:r>
              <a:rPr lang="it-IT" sz="2000" dirty="0"/>
              <a:t>: accesso a una sezione dedicata dove è possibile visionare tutte le richieste fatte e il loro stato, nonché interagire tramite portale una volta creata la richiesta.</a:t>
            </a:r>
          </a:p>
        </p:txBody>
      </p:sp>
      <p:sp>
        <p:nvSpPr>
          <p:cNvPr id="8" name="CasellaDiTesto 7">
            <a:extLst>
              <a:ext uri="{FF2B5EF4-FFF2-40B4-BE49-F238E27FC236}">
                <a16:creationId xmlns:a16="http://schemas.microsoft.com/office/drawing/2014/main" id="{BB339C9A-F0E4-700D-F0A0-656AE4F70EFF}"/>
              </a:ext>
            </a:extLst>
          </p:cNvPr>
          <p:cNvSpPr txBox="1"/>
          <p:nvPr/>
        </p:nvSpPr>
        <p:spPr>
          <a:xfrm>
            <a:off x="334296" y="4183854"/>
            <a:ext cx="4218654" cy="923330"/>
          </a:xfrm>
          <a:prstGeom prst="rect">
            <a:avLst/>
          </a:prstGeom>
          <a:solidFill>
            <a:schemeClr val="bg1">
              <a:lumMod val="85000"/>
            </a:schemeClr>
          </a:solidFill>
        </p:spPr>
        <p:txBody>
          <a:bodyPr wrap="square">
            <a:spAutoFit/>
          </a:bodyPr>
          <a:lstStyle/>
          <a:p>
            <a:pPr algn="l"/>
            <a:r>
              <a:rPr lang="it-IT" sz="1800" dirty="0"/>
              <a:t>Registrazione utente </a:t>
            </a:r>
            <a:r>
              <a:rPr lang="it-IT" sz="1800" b="1" dirty="0">
                <a:solidFill>
                  <a:srgbClr val="152F52"/>
                </a:solidFill>
              </a:rPr>
              <a:t>NON obbligatoria </a:t>
            </a:r>
            <a:r>
              <a:rPr lang="it-IT" sz="1800" dirty="0"/>
              <a:t>poiché è possibile interagire col portale anche solo via mail</a:t>
            </a:r>
          </a:p>
        </p:txBody>
      </p:sp>
    </p:spTree>
    <p:extLst>
      <p:ext uri="{BB962C8B-B14F-4D97-AF65-F5344CB8AC3E}">
        <p14:creationId xmlns:p14="http://schemas.microsoft.com/office/powerpoint/2010/main" val="8427072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00CF1A71-A39C-A275-87DF-DC18F01B7E2D}"/>
              </a:ext>
            </a:extLst>
          </p:cNvPr>
          <p:cNvPicPr>
            <a:picLocks noChangeAspect="1"/>
          </p:cNvPicPr>
          <p:nvPr/>
        </p:nvPicPr>
        <p:blipFill>
          <a:blip r:embed="rId2"/>
          <a:stretch>
            <a:fillRect/>
          </a:stretch>
        </p:blipFill>
        <p:spPr>
          <a:xfrm>
            <a:off x="4716620" y="1677552"/>
            <a:ext cx="7601451" cy="3612832"/>
          </a:xfrm>
          <a:prstGeom prst="rect">
            <a:avLst/>
          </a:prstGeom>
        </p:spPr>
      </p:pic>
      <p:sp>
        <p:nvSpPr>
          <p:cNvPr id="4" name="CasellaDiTesto 3">
            <a:extLst>
              <a:ext uri="{FF2B5EF4-FFF2-40B4-BE49-F238E27FC236}">
                <a16:creationId xmlns:a16="http://schemas.microsoft.com/office/drawing/2014/main" id="{3EC2C5F8-4E7D-C18B-141F-8C94203E60F8}"/>
              </a:ext>
            </a:extLst>
          </p:cNvPr>
          <p:cNvSpPr txBox="1"/>
          <p:nvPr/>
        </p:nvSpPr>
        <p:spPr>
          <a:xfrm>
            <a:off x="0" y="192999"/>
            <a:ext cx="12192000" cy="584775"/>
          </a:xfrm>
          <a:prstGeom prst="rect">
            <a:avLst/>
          </a:prstGeom>
          <a:noFill/>
        </p:spPr>
        <p:txBody>
          <a:bodyPr wrap="square">
            <a:spAutoFit/>
          </a:bodyPr>
          <a:lstStyle/>
          <a:p>
            <a:pPr algn="ctr"/>
            <a:r>
              <a:rPr lang="it-IT" sz="3200" b="0" i="0" dirty="0">
                <a:solidFill>
                  <a:schemeClr val="bg1"/>
                </a:solidFill>
                <a:effectLst/>
                <a:latin typeface="Segoe UI" panose="020B0502040204020203" pitchFamily="34" charset="0"/>
              </a:rPr>
              <a:t>COME APRIRE UNA RICHIESTA</a:t>
            </a:r>
            <a:endParaRPr lang="it-IT" sz="3200" dirty="0">
              <a:solidFill>
                <a:schemeClr val="bg1"/>
              </a:solidFill>
            </a:endParaRPr>
          </a:p>
        </p:txBody>
      </p:sp>
      <p:grpSp>
        <p:nvGrpSpPr>
          <p:cNvPr id="9" name="Gruppo 8">
            <a:extLst>
              <a:ext uri="{FF2B5EF4-FFF2-40B4-BE49-F238E27FC236}">
                <a16:creationId xmlns:a16="http://schemas.microsoft.com/office/drawing/2014/main" id="{AEE1CF85-6A53-AF61-04FE-62679CFBAF24}"/>
              </a:ext>
            </a:extLst>
          </p:cNvPr>
          <p:cNvGrpSpPr/>
          <p:nvPr/>
        </p:nvGrpSpPr>
        <p:grpSpPr>
          <a:xfrm>
            <a:off x="74250" y="974959"/>
            <a:ext cx="1096892" cy="1089583"/>
            <a:chOff x="838200" y="1665906"/>
            <a:chExt cx="1096892" cy="1089583"/>
          </a:xfrm>
        </p:grpSpPr>
        <p:pic>
          <p:nvPicPr>
            <p:cNvPr id="10" name="Elemento grafico 9" descr="Profilo femminile contorno">
              <a:extLst>
                <a:ext uri="{FF2B5EF4-FFF2-40B4-BE49-F238E27FC236}">
                  <a16:creationId xmlns:a16="http://schemas.microsoft.com/office/drawing/2014/main" id="{09C3F42E-59ED-4C4E-377D-18DF2F4210B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8200" y="1841089"/>
              <a:ext cx="914400" cy="914400"/>
            </a:xfrm>
            <a:prstGeom prst="rect">
              <a:avLst/>
            </a:prstGeom>
          </p:spPr>
        </p:pic>
        <p:pic>
          <p:nvPicPr>
            <p:cNvPr id="11" name="Elemento grafico 10" descr="Punto interrogativo contorno">
              <a:extLst>
                <a:ext uri="{FF2B5EF4-FFF2-40B4-BE49-F238E27FC236}">
                  <a16:creationId xmlns:a16="http://schemas.microsoft.com/office/drawing/2014/main" id="{040B396C-0E45-751B-FF89-9187836FDEA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56791" y="1665906"/>
              <a:ext cx="578301" cy="578301"/>
            </a:xfrm>
            <a:prstGeom prst="rect">
              <a:avLst/>
            </a:prstGeom>
          </p:spPr>
        </p:pic>
      </p:grpSp>
      <p:sp>
        <p:nvSpPr>
          <p:cNvPr id="12" name="Segnaposto contenuto 2">
            <a:extLst>
              <a:ext uri="{FF2B5EF4-FFF2-40B4-BE49-F238E27FC236}">
                <a16:creationId xmlns:a16="http://schemas.microsoft.com/office/drawing/2014/main" id="{E2235BD2-D22D-B29E-77C2-666BCA3138C2}"/>
              </a:ext>
            </a:extLst>
          </p:cNvPr>
          <p:cNvSpPr txBox="1">
            <a:spLocks/>
          </p:cNvSpPr>
          <p:nvPr/>
        </p:nvSpPr>
        <p:spPr>
          <a:xfrm>
            <a:off x="1340092" y="1150142"/>
            <a:ext cx="10379959" cy="75731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it-IT" dirty="0"/>
              <a:t>Nel portale è possibile chiedere supporto in base a </a:t>
            </a:r>
            <a:r>
              <a:rPr lang="it-IT" b="1" dirty="0">
                <a:solidFill>
                  <a:srgbClr val="152F52"/>
                </a:solidFill>
              </a:rPr>
              <a:t>diverse specifiche tipologie di richieste</a:t>
            </a:r>
            <a:endParaRPr lang="it-IT" dirty="0"/>
          </a:p>
        </p:txBody>
      </p:sp>
      <p:sp>
        <p:nvSpPr>
          <p:cNvPr id="13" name="Rettangolo con angoli arrotondati 12">
            <a:extLst>
              <a:ext uri="{FF2B5EF4-FFF2-40B4-BE49-F238E27FC236}">
                <a16:creationId xmlns:a16="http://schemas.microsoft.com/office/drawing/2014/main" id="{7545D3A6-7C82-9EE7-D8AC-AAB534E212B4}"/>
              </a:ext>
            </a:extLst>
          </p:cNvPr>
          <p:cNvSpPr/>
          <p:nvPr/>
        </p:nvSpPr>
        <p:spPr>
          <a:xfrm>
            <a:off x="6232230" y="3429000"/>
            <a:ext cx="4084723" cy="575441"/>
          </a:xfrm>
          <a:prstGeom prst="roundRect">
            <a:avLst>
              <a:gd name="adj" fmla="val 9216"/>
            </a:avLst>
          </a:prstGeom>
          <a:noFill/>
          <a:ln w="38100">
            <a:solidFill>
              <a:srgbClr val="EB70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cxnSp>
        <p:nvCxnSpPr>
          <p:cNvPr id="14" name="Connettore 2 13">
            <a:extLst>
              <a:ext uri="{FF2B5EF4-FFF2-40B4-BE49-F238E27FC236}">
                <a16:creationId xmlns:a16="http://schemas.microsoft.com/office/drawing/2014/main" id="{385BFC9A-BC46-1E70-67B4-B57E53C35C8A}"/>
              </a:ext>
            </a:extLst>
          </p:cNvPr>
          <p:cNvCxnSpPr>
            <a:cxnSpLocks/>
            <a:stCxn id="21" idx="3"/>
            <a:endCxn id="13" idx="1"/>
          </p:cNvCxnSpPr>
          <p:nvPr/>
        </p:nvCxnSpPr>
        <p:spPr>
          <a:xfrm>
            <a:off x="4266693" y="2906803"/>
            <a:ext cx="1965537" cy="809918"/>
          </a:xfrm>
          <a:prstGeom prst="straightConnector1">
            <a:avLst/>
          </a:prstGeom>
          <a:noFill/>
          <a:ln w="38100">
            <a:solidFill>
              <a:srgbClr val="EB7005"/>
            </a:solidFill>
          </a:ln>
        </p:spPr>
        <p:style>
          <a:lnRef idx="2">
            <a:schemeClr val="accent1">
              <a:shade val="50000"/>
            </a:schemeClr>
          </a:lnRef>
          <a:fillRef idx="1">
            <a:schemeClr val="accent1"/>
          </a:fillRef>
          <a:effectRef idx="0">
            <a:schemeClr val="accent1"/>
          </a:effectRef>
          <a:fontRef idx="minor">
            <a:schemeClr val="lt1"/>
          </a:fontRef>
        </p:style>
      </p:cxnSp>
      <p:sp>
        <p:nvSpPr>
          <p:cNvPr id="21" name="Segnaposto contenuto 2">
            <a:extLst>
              <a:ext uri="{FF2B5EF4-FFF2-40B4-BE49-F238E27FC236}">
                <a16:creationId xmlns:a16="http://schemas.microsoft.com/office/drawing/2014/main" id="{2C08B9CC-C57C-A52E-D5DF-98769B6F2645}"/>
              </a:ext>
            </a:extLst>
          </p:cNvPr>
          <p:cNvSpPr txBox="1">
            <a:spLocks/>
          </p:cNvSpPr>
          <p:nvPr/>
        </p:nvSpPr>
        <p:spPr>
          <a:xfrm>
            <a:off x="471949" y="2426018"/>
            <a:ext cx="3794744" cy="961569"/>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it-IT" sz="1600" dirty="0"/>
              <a:t>Si richiede l'attrezzatura standard per un nuovo assunto. Di solito questa richiesta è fatta per conto di un'altra persona (il nuovo assunto, appunto)</a:t>
            </a:r>
          </a:p>
        </p:txBody>
      </p:sp>
      <p:sp>
        <p:nvSpPr>
          <p:cNvPr id="28" name="Segnaposto contenuto 2">
            <a:extLst>
              <a:ext uri="{FF2B5EF4-FFF2-40B4-BE49-F238E27FC236}">
                <a16:creationId xmlns:a16="http://schemas.microsoft.com/office/drawing/2014/main" id="{50F36BB0-4F15-A0C9-DCCE-836B200B9A31}"/>
              </a:ext>
            </a:extLst>
          </p:cNvPr>
          <p:cNvSpPr txBox="1">
            <a:spLocks/>
          </p:cNvSpPr>
          <p:nvPr/>
        </p:nvSpPr>
        <p:spPr>
          <a:xfrm>
            <a:off x="471949" y="3625028"/>
            <a:ext cx="3794744" cy="961569"/>
          </a:xfrm>
          <a:prstGeom prst="rect">
            <a:avLst/>
          </a:prstGeom>
        </p:spPr>
        <p:txBody>
          <a:bodyPr vert="horz" lIns="91440" tIns="45720" rIns="91440" bIns="45720" rtlCol="0">
            <a:normAutofit fontScale="850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it-IT" sz="1600" dirty="0"/>
              <a:t>Si richiede un'attrezzatura non standard, per sé o per un'altra persona (es. secondo monitor, videocamera, stampante…). La richiesta deve essere motivata ed è soggetta ad approvazione dall'Ufficio Gestione Attrezzature.</a:t>
            </a:r>
          </a:p>
        </p:txBody>
      </p:sp>
      <p:sp>
        <p:nvSpPr>
          <p:cNvPr id="29" name="Rettangolo con angoli arrotondati 28">
            <a:extLst>
              <a:ext uri="{FF2B5EF4-FFF2-40B4-BE49-F238E27FC236}">
                <a16:creationId xmlns:a16="http://schemas.microsoft.com/office/drawing/2014/main" id="{B1F6C596-2415-D9A6-910B-0E4E3051CA28}"/>
              </a:ext>
            </a:extLst>
          </p:cNvPr>
          <p:cNvSpPr/>
          <p:nvPr/>
        </p:nvSpPr>
        <p:spPr>
          <a:xfrm>
            <a:off x="6241041" y="4137567"/>
            <a:ext cx="3975012" cy="386907"/>
          </a:xfrm>
          <a:prstGeom prst="roundRect">
            <a:avLst/>
          </a:prstGeom>
          <a:noFill/>
          <a:ln w="38100">
            <a:solidFill>
              <a:srgbClr val="EB70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cxnSp>
        <p:nvCxnSpPr>
          <p:cNvPr id="30" name="Connettore 2 29">
            <a:extLst>
              <a:ext uri="{FF2B5EF4-FFF2-40B4-BE49-F238E27FC236}">
                <a16:creationId xmlns:a16="http://schemas.microsoft.com/office/drawing/2014/main" id="{C0550F6C-4BDD-AD14-D3C7-889800BE39AE}"/>
              </a:ext>
            </a:extLst>
          </p:cNvPr>
          <p:cNvCxnSpPr>
            <a:cxnSpLocks/>
            <a:stCxn id="28" idx="3"/>
            <a:endCxn id="29" idx="1"/>
          </p:cNvCxnSpPr>
          <p:nvPr/>
        </p:nvCxnSpPr>
        <p:spPr>
          <a:xfrm>
            <a:off x="4266693" y="4105813"/>
            <a:ext cx="1974348" cy="225208"/>
          </a:xfrm>
          <a:prstGeom prst="straightConnector1">
            <a:avLst/>
          </a:prstGeom>
          <a:noFill/>
          <a:ln w="38100">
            <a:solidFill>
              <a:srgbClr val="EB7005"/>
            </a:solidFill>
          </a:ln>
        </p:spPr>
        <p:style>
          <a:lnRef idx="2">
            <a:schemeClr val="accent1">
              <a:shade val="50000"/>
            </a:schemeClr>
          </a:lnRef>
          <a:fillRef idx="1">
            <a:schemeClr val="accent1"/>
          </a:fillRef>
          <a:effectRef idx="0">
            <a:schemeClr val="accent1"/>
          </a:effectRef>
          <a:fontRef idx="minor">
            <a:schemeClr val="lt1"/>
          </a:fontRef>
        </p:style>
      </p:cxnSp>
      <p:sp>
        <p:nvSpPr>
          <p:cNvPr id="32" name="Segnaposto contenuto 2">
            <a:extLst>
              <a:ext uri="{FF2B5EF4-FFF2-40B4-BE49-F238E27FC236}">
                <a16:creationId xmlns:a16="http://schemas.microsoft.com/office/drawing/2014/main" id="{7E111778-47C0-C500-B475-F1812815BA07}"/>
              </a:ext>
            </a:extLst>
          </p:cNvPr>
          <p:cNvSpPr txBox="1">
            <a:spLocks/>
          </p:cNvSpPr>
          <p:nvPr/>
        </p:nvSpPr>
        <p:spPr>
          <a:xfrm>
            <a:off x="471949" y="4863536"/>
            <a:ext cx="3794744" cy="961569"/>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it-IT" sz="1600" dirty="0"/>
              <a:t>Si richiede di sostituire un asset per malfunzionamento (es. tastiera con un tasto non funzionante, PC che non si accende…) o obsolescenza (es. PC non più adeguato per svolgere i compiti assegnati)</a:t>
            </a:r>
          </a:p>
        </p:txBody>
      </p:sp>
      <p:sp>
        <p:nvSpPr>
          <p:cNvPr id="33" name="Rettangolo con angoli arrotondati 32">
            <a:extLst>
              <a:ext uri="{FF2B5EF4-FFF2-40B4-BE49-F238E27FC236}">
                <a16:creationId xmlns:a16="http://schemas.microsoft.com/office/drawing/2014/main" id="{9EB5E213-3561-4538-63F4-E38CB6103B55}"/>
              </a:ext>
            </a:extLst>
          </p:cNvPr>
          <p:cNvSpPr/>
          <p:nvPr/>
        </p:nvSpPr>
        <p:spPr>
          <a:xfrm>
            <a:off x="6232230" y="4766671"/>
            <a:ext cx="4223461" cy="523714"/>
          </a:xfrm>
          <a:prstGeom prst="roundRect">
            <a:avLst/>
          </a:prstGeom>
          <a:noFill/>
          <a:ln w="38100">
            <a:solidFill>
              <a:srgbClr val="EB70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cxnSp>
        <p:nvCxnSpPr>
          <p:cNvPr id="34" name="Connettore 2 33">
            <a:extLst>
              <a:ext uri="{FF2B5EF4-FFF2-40B4-BE49-F238E27FC236}">
                <a16:creationId xmlns:a16="http://schemas.microsoft.com/office/drawing/2014/main" id="{122E7410-51D2-7477-AFC4-820DC57355E8}"/>
              </a:ext>
            </a:extLst>
          </p:cNvPr>
          <p:cNvCxnSpPr>
            <a:cxnSpLocks/>
            <a:stCxn id="32" idx="3"/>
            <a:endCxn id="33" idx="1"/>
          </p:cNvCxnSpPr>
          <p:nvPr/>
        </p:nvCxnSpPr>
        <p:spPr>
          <a:xfrm flipV="1">
            <a:off x="4266693" y="5028528"/>
            <a:ext cx="1965537" cy="315793"/>
          </a:xfrm>
          <a:prstGeom prst="straightConnector1">
            <a:avLst/>
          </a:prstGeom>
          <a:noFill/>
          <a:ln w="38100">
            <a:solidFill>
              <a:srgbClr val="EB7005"/>
            </a:solidFill>
          </a:ln>
        </p:spPr>
        <p:style>
          <a:lnRef idx="2">
            <a:schemeClr val="accent1">
              <a:shade val="50000"/>
            </a:schemeClr>
          </a:lnRef>
          <a:fillRef idx="1">
            <a:schemeClr val="accent1"/>
          </a:fillRef>
          <a:effectRef idx="0">
            <a:schemeClr val="accent1"/>
          </a:effectRef>
          <a:fontRef idx="minor">
            <a:schemeClr val="lt1"/>
          </a:fontRef>
        </p:style>
      </p:cxnSp>
    </p:spTree>
    <p:extLst>
      <p:ext uri="{BB962C8B-B14F-4D97-AF65-F5344CB8AC3E}">
        <p14:creationId xmlns:p14="http://schemas.microsoft.com/office/powerpoint/2010/main" val="15940535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3EC2C5F8-4E7D-C18B-141F-8C94203E60F8}"/>
              </a:ext>
            </a:extLst>
          </p:cNvPr>
          <p:cNvSpPr txBox="1"/>
          <p:nvPr/>
        </p:nvSpPr>
        <p:spPr>
          <a:xfrm>
            <a:off x="0" y="192999"/>
            <a:ext cx="12192000" cy="584775"/>
          </a:xfrm>
          <a:prstGeom prst="rect">
            <a:avLst/>
          </a:prstGeom>
          <a:noFill/>
        </p:spPr>
        <p:txBody>
          <a:bodyPr wrap="square">
            <a:spAutoFit/>
          </a:bodyPr>
          <a:lstStyle/>
          <a:p>
            <a:pPr algn="ctr"/>
            <a:r>
              <a:rPr lang="it-IT" sz="3200" b="0" i="0" dirty="0">
                <a:solidFill>
                  <a:schemeClr val="bg1"/>
                </a:solidFill>
                <a:effectLst/>
                <a:latin typeface="Segoe UI" panose="020B0502040204020203" pitchFamily="34" charset="0"/>
              </a:rPr>
              <a:t>COME APRIRE UNA RICHIESTA</a:t>
            </a:r>
            <a:endParaRPr lang="it-IT" sz="3200" dirty="0">
              <a:solidFill>
                <a:schemeClr val="bg1"/>
              </a:solidFill>
            </a:endParaRPr>
          </a:p>
        </p:txBody>
      </p:sp>
      <p:grpSp>
        <p:nvGrpSpPr>
          <p:cNvPr id="6" name="Gruppo 5">
            <a:extLst>
              <a:ext uri="{FF2B5EF4-FFF2-40B4-BE49-F238E27FC236}">
                <a16:creationId xmlns:a16="http://schemas.microsoft.com/office/drawing/2014/main" id="{0D20E3F1-810F-357C-A44D-43F859FD2D4E}"/>
              </a:ext>
            </a:extLst>
          </p:cNvPr>
          <p:cNvGrpSpPr/>
          <p:nvPr/>
        </p:nvGrpSpPr>
        <p:grpSpPr>
          <a:xfrm>
            <a:off x="74250" y="974959"/>
            <a:ext cx="1096892" cy="1089583"/>
            <a:chOff x="838200" y="1665906"/>
            <a:chExt cx="1096892" cy="1089583"/>
          </a:xfrm>
        </p:grpSpPr>
        <p:pic>
          <p:nvPicPr>
            <p:cNvPr id="9" name="Elemento grafico 8" descr="Profilo femminile contorno">
              <a:extLst>
                <a:ext uri="{FF2B5EF4-FFF2-40B4-BE49-F238E27FC236}">
                  <a16:creationId xmlns:a16="http://schemas.microsoft.com/office/drawing/2014/main" id="{C8E64238-908C-E2B4-A7BD-8CB6D182000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8200" y="1841089"/>
              <a:ext cx="914400" cy="914400"/>
            </a:xfrm>
            <a:prstGeom prst="rect">
              <a:avLst/>
            </a:prstGeom>
          </p:spPr>
        </p:pic>
        <p:pic>
          <p:nvPicPr>
            <p:cNvPr id="10" name="Elemento grafico 9" descr="Punto interrogativo contorno">
              <a:extLst>
                <a:ext uri="{FF2B5EF4-FFF2-40B4-BE49-F238E27FC236}">
                  <a16:creationId xmlns:a16="http://schemas.microsoft.com/office/drawing/2014/main" id="{E193E421-5FF0-8839-57B6-40C01FD7FCD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56791" y="1665906"/>
              <a:ext cx="578301" cy="578301"/>
            </a:xfrm>
            <a:prstGeom prst="rect">
              <a:avLst/>
            </a:prstGeom>
          </p:spPr>
        </p:pic>
      </p:grpSp>
      <p:sp>
        <p:nvSpPr>
          <p:cNvPr id="13" name="Segnaposto contenuto 2">
            <a:extLst>
              <a:ext uri="{FF2B5EF4-FFF2-40B4-BE49-F238E27FC236}">
                <a16:creationId xmlns:a16="http://schemas.microsoft.com/office/drawing/2014/main" id="{5C1BDB21-CAEF-6FB4-F96B-4B445F2EF264}"/>
              </a:ext>
            </a:extLst>
          </p:cNvPr>
          <p:cNvSpPr txBox="1">
            <a:spLocks/>
          </p:cNvSpPr>
          <p:nvPr/>
        </p:nvSpPr>
        <p:spPr>
          <a:xfrm>
            <a:off x="1340092" y="1150142"/>
            <a:ext cx="10379959" cy="757316"/>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it-IT" dirty="0"/>
              <a:t>Procedere compilando i campi della pagina seguente, attenzione, diversi campi sono obbligatori. Il portale guida nella compilazione di campi potenzialmente dubbi</a:t>
            </a:r>
          </a:p>
        </p:txBody>
      </p:sp>
      <p:pic>
        <p:nvPicPr>
          <p:cNvPr id="17" name="Immagine 16">
            <a:extLst>
              <a:ext uri="{FF2B5EF4-FFF2-40B4-BE49-F238E27FC236}">
                <a16:creationId xmlns:a16="http://schemas.microsoft.com/office/drawing/2014/main" id="{BC136000-6AC5-4B58-EA09-CBDAE41F4D1D}"/>
              </a:ext>
            </a:extLst>
          </p:cNvPr>
          <p:cNvPicPr>
            <a:picLocks noChangeAspect="1"/>
          </p:cNvPicPr>
          <p:nvPr/>
        </p:nvPicPr>
        <p:blipFill>
          <a:blip r:embed="rId6"/>
          <a:stretch>
            <a:fillRect/>
          </a:stretch>
        </p:blipFill>
        <p:spPr>
          <a:xfrm>
            <a:off x="782362" y="1851272"/>
            <a:ext cx="3324914" cy="4322905"/>
          </a:xfrm>
          <a:prstGeom prst="rect">
            <a:avLst/>
          </a:prstGeom>
        </p:spPr>
      </p:pic>
      <p:pic>
        <p:nvPicPr>
          <p:cNvPr id="19" name="Immagine 18">
            <a:extLst>
              <a:ext uri="{FF2B5EF4-FFF2-40B4-BE49-F238E27FC236}">
                <a16:creationId xmlns:a16="http://schemas.microsoft.com/office/drawing/2014/main" id="{6D7E7A78-536A-5382-6559-C5C2E8BAC15E}"/>
              </a:ext>
            </a:extLst>
          </p:cNvPr>
          <p:cNvPicPr>
            <a:picLocks noChangeAspect="1"/>
          </p:cNvPicPr>
          <p:nvPr/>
        </p:nvPicPr>
        <p:blipFill>
          <a:blip r:embed="rId7"/>
          <a:stretch>
            <a:fillRect/>
          </a:stretch>
        </p:blipFill>
        <p:spPr>
          <a:xfrm>
            <a:off x="4020785" y="1734206"/>
            <a:ext cx="3792606" cy="4511797"/>
          </a:xfrm>
          <a:prstGeom prst="rect">
            <a:avLst/>
          </a:prstGeom>
        </p:spPr>
      </p:pic>
      <p:pic>
        <p:nvPicPr>
          <p:cNvPr id="20" name="Immagine 19">
            <a:extLst>
              <a:ext uri="{FF2B5EF4-FFF2-40B4-BE49-F238E27FC236}">
                <a16:creationId xmlns:a16="http://schemas.microsoft.com/office/drawing/2014/main" id="{8A92D3D2-9FF7-5EC2-D7DA-51FA7F46B38F}"/>
              </a:ext>
            </a:extLst>
          </p:cNvPr>
          <p:cNvPicPr>
            <a:picLocks noChangeAspect="1"/>
          </p:cNvPicPr>
          <p:nvPr/>
        </p:nvPicPr>
        <p:blipFill>
          <a:blip r:embed="rId8"/>
          <a:stretch>
            <a:fillRect/>
          </a:stretch>
        </p:blipFill>
        <p:spPr>
          <a:xfrm>
            <a:off x="7813391" y="1734206"/>
            <a:ext cx="3747382" cy="5429644"/>
          </a:xfrm>
          <a:prstGeom prst="rect">
            <a:avLst/>
          </a:prstGeom>
        </p:spPr>
      </p:pic>
    </p:spTree>
    <p:extLst>
      <p:ext uri="{BB962C8B-B14F-4D97-AF65-F5344CB8AC3E}">
        <p14:creationId xmlns:p14="http://schemas.microsoft.com/office/powerpoint/2010/main" val="40197278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0FAD196C-AAF7-2A2E-53ED-E1B496505B98}"/>
              </a:ext>
            </a:extLst>
          </p:cNvPr>
          <p:cNvPicPr>
            <a:picLocks noChangeAspect="1"/>
          </p:cNvPicPr>
          <p:nvPr/>
        </p:nvPicPr>
        <p:blipFill>
          <a:blip r:embed="rId2"/>
          <a:stretch>
            <a:fillRect/>
          </a:stretch>
        </p:blipFill>
        <p:spPr>
          <a:xfrm>
            <a:off x="6109759" y="1019812"/>
            <a:ext cx="3969511" cy="5160981"/>
          </a:xfrm>
          <a:prstGeom prst="rect">
            <a:avLst/>
          </a:prstGeom>
        </p:spPr>
      </p:pic>
      <p:sp>
        <p:nvSpPr>
          <p:cNvPr id="4" name="CasellaDiTesto 3">
            <a:extLst>
              <a:ext uri="{FF2B5EF4-FFF2-40B4-BE49-F238E27FC236}">
                <a16:creationId xmlns:a16="http://schemas.microsoft.com/office/drawing/2014/main" id="{3EC2C5F8-4E7D-C18B-141F-8C94203E60F8}"/>
              </a:ext>
            </a:extLst>
          </p:cNvPr>
          <p:cNvSpPr txBox="1"/>
          <p:nvPr/>
        </p:nvSpPr>
        <p:spPr>
          <a:xfrm>
            <a:off x="0" y="192999"/>
            <a:ext cx="12192000" cy="584775"/>
          </a:xfrm>
          <a:prstGeom prst="rect">
            <a:avLst/>
          </a:prstGeom>
          <a:noFill/>
        </p:spPr>
        <p:txBody>
          <a:bodyPr wrap="square">
            <a:spAutoFit/>
          </a:bodyPr>
          <a:lstStyle/>
          <a:p>
            <a:pPr algn="ctr"/>
            <a:r>
              <a:rPr lang="it-IT" sz="3200" b="0" i="0" dirty="0">
                <a:solidFill>
                  <a:schemeClr val="bg1"/>
                </a:solidFill>
                <a:effectLst/>
                <a:latin typeface="Segoe UI" panose="020B0502040204020203" pitchFamily="34" charset="0"/>
              </a:rPr>
              <a:t>COME APRIRE UNA RICHIESTA: NUOVO UTENTE/1</a:t>
            </a:r>
            <a:endParaRPr lang="it-IT" sz="3200" dirty="0">
              <a:solidFill>
                <a:schemeClr val="bg1"/>
              </a:solidFill>
            </a:endParaRPr>
          </a:p>
        </p:txBody>
      </p:sp>
      <p:grpSp>
        <p:nvGrpSpPr>
          <p:cNvPr id="6" name="Gruppo 5">
            <a:extLst>
              <a:ext uri="{FF2B5EF4-FFF2-40B4-BE49-F238E27FC236}">
                <a16:creationId xmlns:a16="http://schemas.microsoft.com/office/drawing/2014/main" id="{9079FDB9-248F-C84E-A487-744CAFF53A2D}"/>
              </a:ext>
            </a:extLst>
          </p:cNvPr>
          <p:cNvGrpSpPr/>
          <p:nvPr/>
        </p:nvGrpSpPr>
        <p:grpSpPr>
          <a:xfrm>
            <a:off x="74250" y="974959"/>
            <a:ext cx="1096892" cy="1089583"/>
            <a:chOff x="838200" y="1665906"/>
            <a:chExt cx="1096892" cy="1089583"/>
          </a:xfrm>
        </p:grpSpPr>
        <p:pic>
          <p:nvPicPr>
            <p:cNvPr id="9" name="Elemento grafico 8" descr="Profilo femminile contorno">
              <a:extLst>
                <a:ext uri="{FF2B5EF4-FFF2-40B4-BE49-F238E27FC236}">
                  <a16:creationId xmlns:a16="http://schemas.microsoft.com/office/drawing/2014/main" id="{5B2F31A9-2958-42BC-6931-5C1956190D9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8200" y="1841089"/>
              <a:ext cx="914400" cy="914400"/>
            </a:xfrm>
            <a:prstGeom prst="rect">
              <a:avLst/>
            </a:prstGeom>
          </p:spPr>
        </p:pic>
        <p:pic>
          <p:nvPicPr>
            <p:cNvPr id="10" name="Elemento grafico 9" descr="Punto interrogativo contorno">
              <a:extLst>
                <a:ext uri="{FF2B5EF4-FFF2-40B4-BE49-F238E27FC236}">
                  <a16:creationId xmlns:a16="http://schemas.microsoft.com/office/drawing/2014/main" id="{5EBFF7A7-8F2F-3C72-99CD-2ED79B8D42B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56791" y="1665906"/>
              <a:ext cx="578301" cy="578301"/>
            </a:xfrm>
            <a:prstGeom prst="rect">
              <a:avLst/>
            </a:prstGeom>
          </p:spPr>
        </p:pic>
      </p:grpSp>
      <p:sp>
        <p:nvSpPr>
          <p:cNvPr id="14" name="Rettangolo con angoli arrotondati 13">
            <a:extLst>
              <a:ext uri="{FF2B5EF4-FFF2-40B4-BE49-F238E27FC236}">
                <a16:creationId xmlns:a16="http://schemas.microsoft.com/office/drawing/2014/main" id="{F8B39E50-4437-4E72-9091-A2054D1D0163}"/>
              </a:ext>
            </a:extLst>
          </p:cNvPr>
          <p:cNvSpPr/>
          <p:nvPr/>
        </p:nvSpPr>
        <p:spPr>
          <a:xfrm>
            <a:off x="6168217" y="2812336"/>
            <a:ext cx="3911054" cy="454394"/>
          </a:xfrm>
          <a:prstGeom prst="roundRect">
            <a:avLst>
              <a:gd name="adj" fmla="val 9685"/>
            </a:avLst>
          </a:prstGeom>
          <a:noFill/>
          <a:ln w="38100">
            <a:solidFill>
              <a:srgbClr val="EB70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cxnSp>
        <p:nvCxnSpPr>
          <p:cNvPr id="15" name="Connettore 2 14">
            <a:extLst>
              <a:ext uri="{FF2B5EF4-FFF2-40B4-BE49-F238E27FC236}">
                <a16:creationId xmlns:a16="http://schemas.microsoft.com/office/drawing/2014/main" id="{02060BF3-43D9-47A9-5E74-57EEE5F683F2}"/>
              </a:ext>
            </a:extLst>
          </p:cNvPr>
          <p:cNvCxnSpPr>
            <a:cxnSpLocks/>
            <a:stCxn id="16" idx="3"/>
            <a:endCxn id="14" idx="1"/>
          </p:cNvCxnSpPr>
          <p:nvPr/>
        </p:nvCxnSpPr>
        <p:spPr>
          <a:xfrm>
            <a:off x="4914756" y="1636223"/>
            <a:ext cx="1253461" cy="1403310"/>
          </a:xfrm>
          <a:prstGeom prst="straightConnector1">
            <a:avLst/>
          </a:prstGeom>
          <a:ln w="38100">
            <a:solidFill>
              <a:srgbClr val="EB7005"/>
            </a:solidFill>
            <a:tailEnd type="triangle"/>
          </a:ln>
        </p:spPr>
        <p:style>
          <a:lnRef idx="1">
            <a:schemeClr val="accent1"/>
          </a:lnRef>
          <a:fillRef idx="0">
            <a:schemeClr val="accent1"/>
          </a:fillRef>
          <a:effectRef idx="0">
            <a:schemeClr val="accent1"/>
          </a:effectRef>
          <a:fontRef idx="minor">
            <a:schemeClr val="tx1"/>
          </a:fontRef>
        </p:style>
      </p:cxnSp>
      <p:sp>
        <p:nvSpPr>
          <p:cNvPr id="16" name="Segnaposto contenuto 2">
            <a:extLst>
              <a:ext uri="{FF2B5EF4-FFF2-40B4-BE49-F238E27FC236}">
                <a16:creationId xmlns:a16="http://schemas.microsoft.com/office/drawing/2014/main" id="{82FCF88A-4F21-EEE0-4B90-9C7564A1D8C5}"/>
              </a:ext>
            </a:extLst>
          </p:cNvPr>
          <p:cNvSpPr txBox="1">
            <a:spLocks/>
          </p:cNvSpPr>
          <p:nvPr/>
        </p:nvSpPr>
        <p:spPr>
          <a:xfrm>
            <a:off x="1303551" y="997344"/>
            <a:ext cx="3611205" cy="127775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it-IT" sz="1600" dirty="0"/>
              <a:t>Questo campo indica chi apre la richiesta, ed è compilato automaticamente se ci si è registrati. Altrimenti, inserire il proprio indirizzo email, non quello del nuovo collega</a:t>
            </a:r>
          </a:p>
        </p:txBody>
      </p:sp>
      <p:sp>
        <p:nvSpPr>
          <p:cNvPr id="31" name="Rettangolo con angoli arrotondati 30">
            <a:extLst>
              <a:ext uri="{FF2B5EF4-FFF2-40B4-BE49-F238E27FC236}">
                <a16:creationId xmlns:a16="http://schemas.microsoft.com/office/drawing/2014/main" id="{D67F056F-15DF-C2ED-F3D6-BA8A81B38D86}"/>
              </a:ext>
            </a:extLst>
          </p:cNvPr>
          <p:cNvSpPr/>
          <p:nvPr/>
        </p:nvSpPr>
        <p:spPr>
          <a:xfrm>
            <a:off x="6162656" y="3312419"/>
            <a:ext cx="3969511" cy="2287493"/>
          </a:xfrm>
          <a:prstGeom prst="roundRect">
            <a:avLst>
              <a:gd name="adj" fmla="val 11571"/>
            </a:avLst>
          </a:prstGeom>
          <a:noFill/>
          <a:ln w="38100">
            <a:solidFill>
              <a:srgbClr val="EB70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cxnSp>
        <p:nvCxnSpPr>
          <p:cNvPr id="32" name="Connettore 2 31">
            <a:extLst>
              <a:ext uri="{FF2B5EF4-FFF2-40B4-BE49-F238E27FC236}">
                <a16:creationId xmlns:a16="http://schemas.microsoft.com/office/drawing/2014/main" id="{FEF80EDC-3B03-9F6B-8AEF-CB9B85C6CAC4}"/>
              </a:ext>
            </a:extLst>
          </p:cNvPr>
          <p:cNvCxnSpPr>
            <a:cxnSpLocks/>
            <a:stCxn id="33" idx="3"/>
            <a:endCxn id="31" idx="1"/>
          </p:cNvCxnSpPr>
          <p:nvPr/>
        </p:nvCxnSpPr>
        <p:spPr>
          <a:xfrm>
            <a:off x="4898490" y="3916992"/>
            <a:ext cx="1264166" cy="539174"/>
          </a:xfrm>
          <a:prstGeom prst="straightConnector1">
            <a:avLst/>
          </a:prstGeom>
          <a:ln w="38100">
            <a:solidFill>
              <a:srgbClr val="EB7005"/>
            </a:solidFill>
            <a:tailEnd type="triangle"/>
          </a:ln>
        </p:spPr>
        <p:style>
          <a:lnRef idx="1">
            <a:schemeClr val="accent1"/>
          </a:lnRef>
          <a:fillRef idx="0">
            <a:schemeClr val="accent1"/>
          </a:fillRef>
          <a:effectRef idx="0">
            <a:schemeClr val="accent1"/>
          </a:effectRef>
          <a:fontRef idx="minor">
            <a:schemeClr val="tx1"/>
          </a:fontRef>
        </p:style>
      </p:cxnSp>
      <p:sp>
        <p:nvSpPr>
          <p:cNvPr id="33" name="Segnaposto contenuto 2">
            <a:extLst>
              <a:ext uri="{FF2B5EF4-FFF2-40B4-BE49-F238E27FC236}">
                <a16:creationId xmlns:a16="http://schemas.microsoft.com/office/drawing/2014/main" id="{B9C738D2-461E-C448-18BC-50119DCF1E82}"/>
              </a:ext>
            </a:extLst>
          </p:cNvPr>
          <p:cNvSpPr txBox="1">
            <a:spLocks/>
          </p:cNvSpPr>
          <p:nvPr/>
        </p:nvSpPr>
        <p:spPr>
          <a:xfrm>
            <a:off x="2364827" y="3763891"/>
            <a:ext cx="2533663" cy="306202"/>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it-IT" sz="1600" dirty="0"/>
              <a:t>Anagrafica del nuovo utente</a:t>
            </a:r>
          </a:p>
        </p:txBody>
      </p:sp>
      <p:sp>
        <p:nvSpPr>
          <p:cNvPr id="36" name="Rettangolo con angoli arrotondati 35">
            <a:extLst>
              <a:ext uri="{FF2B5EF4-FFF2-40B4-BE49-F238E27FC236}">
                <a16:creationId xmlns:a16="http://schemas.microsoft.com/office/drawing/2014/main" id="{4586F772-180A-F7F0-27F1-50DECB65A602}"/>
              </a:ext>
            </a:extLst>
          </p:cNvPr>
          <p:cNvSpPr/>
          <p:nvPr/>
        </p:nvSpPr>
        <p:spPr>
          <a:xfrm>
            <a:off x="6162657" y="5641707"/>
            <a:ext cx="4022408" cy="584775"/>
          </a:xfrm>
          <a:prstGeom prst="roundRect">
            <a:avLst>
              <a:gd name="adj" fmla="val 8349"/>
            </a:avLst>
          </a:prstGeom>
          <a:noFill/>
          <a:ln w="38100">
            <a:solidFill>
              <a:srgbClr val="EB70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cxnSp>
        <p:nvCxnSpPr>
          <p:cNvPr id="37" name="Connettore 2 36">
            <a:extLst>
              <a:ext uri="{FF2B5EF4-FFF2-40B4-BE49-F238E27FC236}">
                <a16:creationId xmlns:a16="http://schemas.microsoft.com/office/drawing/2014/main" id="{24429A5A-9C10-37CA-61D8-459A95627A41}"/>
              </a:ext>
            </a:extLst>
          </p:cNvPr>
          <p:cNvCxnSpPr>
            <a:cxnSpLocks/>
            <a:stCxn id="38" idx="3"/>
            <a:endCxn id="36" idx="1"/>
          </p:cNvCxnSpPr>
          <p:nvPr/>
        </p:nvCxnSpPr>
        <p:spPr>
          <a:xfrm>
            <a:off x="4778628" y="5006307"/>
            <a:ext cx="1384029" cy="927788"/>
          </a:xfrm>
          <a:prstGeom prst="straightConnector1">
            <a:avLst/>
          </a:prstGeom>
          <a:ln w="38100">
            <a:solidFill>
              <a:srgbClr val="EB7005"/>
            </a:solidFill>
            <a:tailEnd type="triangle"/>
          </a:ln>
        </p:spPr>
        <p:style>
          <a:lnRef idx="1">
            <a:schemeClr val="accent1"/>
          </a:lnRef>
          <a:fillRef idx="0">
            <a:schemeClr val="accent1"/>
          </a:fillRef>
          <a:effectRef idx="0">
            <a:schemeClr val="accent1"/>
          </a:effectRef>
          <a:fontRef idx="minor">
            <a:schemeClr val="tx1"/>
          </a:fontRef>
        </p:style>
      </p:cxnSp>
      <p:sp>
        <p:nvSpPr>
          <p:cNvPr id="38" name="Segnaposto contenuto 2">
            <a:extLst>
              <a:ext uri="{FF2B5EF4-FFF2-40B4-BE49-F238E27FC236}">
                <a16:creationId xmlns:a16="http://schemas.microsoft.com/office/drawing/2014/main" id="{E2A21E94-9841-68D3-B869-563015257DC7}"/>
              </a:ext>
            </a:extLst>
          </p:cNvPr>
          <p:cNvSpPr txBox="1">
            <a:spLocks/>
          </p:cNvSpPr>
          <p:nvPr/>
        </p:nvSpPr>
        <p:spPr>
          <a:xfrm>
            <a:off x="257175" y="4744697"/>
            <a:ext cx="4521453" cy="523220"/>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it-IT" sz="1600" dirty="0"/>
              <a:t>Compilare con cura questo campo, è indispensabile per la gestione dei costi </a:t>
            </a:r>
          </a:p>
        </p:txBody>
      </p:sp>
    </p:spTree>
    <p:extLst>
      <p:ext uri="{BB962C8B-B14F-4D97-AF65-F5344CB8AC3E}">
        <p14:creationId xmlns:p14="http://schemas.microsoft.com/office/powerpoint/2010/main" val="31479164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55F8DCE8-6D63-1693-4F99-84FE0A155186}"/>
              </a:ext>
            </a:extLst>
          </p:cNvPr>
          <p:cNvPicPr>
            <a:picLocks noChangeAspect="1"/>
          </p:cNvPicPr>
          <p:nvPr/>
        </p:nvPicPr>
        <p:blipFill>
          <a:blip r:embed="rId2"/>
          <a:stretch>
            <a:fillRect/>
          </a:stretch>
        </p:blipFill>
        <p:spPr>
          <a:xfrm>
            <a:off x="5584789" y="1039384"/>
            <a:ext cx="5077909" cy="4118991"/>
          </a:xfrm>
          <a:prstGeom prst="rect">
            <a:avLst/>
          </a:prstGeom>
        </p:spPr>
      </p:pic>
      <p:sp>
        <p:nvSpPr>
          <p:cNvPr id="4" name="CasellaDiTesto 3">
            <a:extLst>
              <a:ext uri="{FF2B5EF4-FFF2-40B4-BE49-F238E27FC236}">
                <a16:creationId xmlns:a16="http://schemas.microsoft.com/office/drawing/2014/main" id="{3EC2C5F8-4E7D-C18B-141F-8C94203E60F8}"/>
              </a:ext>
            </a:extLst>
          </p:cNvPr>
          <p:cNvSpPr txBox="1"/>
          <p:nvPr/>
        </p:nvSpPr>
        <p:spPr>
          <a:xfrm>
            <a:off x="0" y="192999"/>
            <a:ext cx="12192000" cy="584775"/>
          </a:xfrm>
          <a:prstGeom prst="rect">
            <a:avLst/>
          </a:prstGeom>
          <a:noFill/>
        </p:spPr>
        <p:txBody>
          <a:bodyPr wrap="square">
            <a:spAutoFit/>
          </a:bodyPr>
          <a:lstStyle/>
          <a:p>
            <a:pPr algn="ctr"/>
            <a:r>
              <a:rPr lang="it-IT" sz="3200" b="0" i="0" dirty="0">
                <a:solidFill>
                  <a:schemeClr val="bg1"/>
                </a:solidFill>
                <a:effectLst/>
                <a:latin typeface="Segoe UI" panose="020B0502040204020203" pitchFamily="34" charset="0"/>
              </a:rPr>
              <a:t>COME APRIRE UNA RICHIESTA: NUOVO UTENTE/2</a:t>
            </a:r>
            <a:endParaRPr lang="it-IT" sz="3200" dirty="0">
              <a:solidFill>
                <a:schemeClr val="bg1"/>
              </a:solidFill>
            </a:endParaRPr>
          </a:p>
        </p:txBody>
      </p:sp>
      <p:grpSp>
        <p:nvGrpSpPr>
          <p:cNvPr id="6" name="Gruppo 5">
            <a:extLst>
              <a:ext uri="{FF2B5EF4-FFF2-40B4-BE49-F238E27FC236}">
                <a16:creationId xmlns:a16="http://schemas.microsoft.com/office/drawing/2014/main" id="{9079FDB9-248F-C84E-A487-744CAFF53A2D}"/>
              </a:ext>
            </a:extLst>
          </p:cNvPr>
          <p:cNvGrpSpPr/>
          <p:nvPr/>
        </p:nvGrpSpPr>
        <p:grpSpPr>
          <a:xfrm>
            <a:off x="74250" y="974959"/>
            <a:ext cx="1096892" cy="1089583"/>
            <a:chOff x="838200" y="1665906"/>
            <a:chExt cx="1096892" cy="1089583"/>
          </a:xfrm>
        </p:grpSpPr>
        <p:pic>
          <p:nvPicPr>
            <p:cNvPr id="9" name="Elemento grafico 8" descr="Profilo femminile contorno">
              <a:extLst>
                <a:ext uri="{FF2B5EF4-FFF2-40B4-BE49-F238E27FC236}">
                  <a16:creationId xmlns:a16="http://schemas.microsoft.com/office/drawing/2014/main" id="{5B2F31A9-2958-42BC-6931-5C1956190D9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8200" y="1841089"/>
              <a:ext cx="914400" cy="914400"/>
            </a:xfrm>
            <a:prstGeom prst="rect">
              <a:avLst/>
            </a:prstGeom>
          </p:spPr>
        </p:pic>
        <p:pic>
          <p:nvPicPr>
            <p:cNvPr id="10" name="Elemento grafico 9" descr="Punto interrogativo contorno">
              <a:extLst>
                <a:ext uri="{FF2B5EF4-FFF2-40B4-BE49-F238E27FC236}">
                  <a16:creationId xmlns:a16="http://schemas.microsoft.com/office/drawing/2014/main" id="{5EBFF7A7-8F2F-3C72-99CD-2ED79B8D42B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56791" y="1665906"/>
              <a:ext cx="578301" cy="578301"/>
            </a:xfrm>
            <a:prstGeom prst="rect">
              <a:avLst/>
            </a:prstGeom>
          </p:spPr>
        </p:pic>
      </p:grpSp>
      <p:sp>
        <p:nvSpPr>
          <p:cNvPr id="14" name="Rettangolo con angoli arrotondati 13">
            <a:extLst>
              <a:ext uri="{FF2B5EF4-FFF2-40B4-BE49-F238E27FC236}">
                <a16:creationId xmlns:a16="http://schemas.microsoft.com/office/drawing/2014/main" id="{F8B39E50-4437-4E72-9091-A2054D1D0163}"/>
              </a:ext>
            </a:extLst>
          </p:cNvPr>
          <p:cNvSpPr/>
          <p:nvPr/>
        </p:nvSpPr>
        <p:spPr>
          <a:xfrm>
            <a:off x="5833987" y="1061218"/>
            <a:ext cx="4609092" cy="2154947"/>
          </a:xfrm>
          <a:prstGeom prst="roundRect">
            <a:avLst>
              <a:gd name="adj" fmla="val 9685"/>
            </a:avLst>
          </a:prstGeom>
          <a:noFill/>
          <a:ln w="38100">
            <a:solidFill>
              <a:srgbClr val="EB70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cxnSp>
        <p:nvCxnSpPr>
          <p:cNvPr id="15" name="Connettore 2 14">
            <a:extLst>
              <a:ext uri="{FF2B5EF4-FFF2-40B4-BE49-F238E27FC236}">
                <a16:creationId xmlns:a16="http://schemas.microsoft.com/office/drawing/2014/main" id="{02060BF3-43D9-47A9-5E74-57EEE5F683F2}"/>
              </a:ext>
            </a:extLst>
          </p:cNvPr>
          <p:cNvCxnSpPr>
            <a:cxnSpLocks/>
            <a:stCxn id="16" idx="3"/>
            <a:endCxn id="14" idx="1"/>
          </p:cNvCxnSpPr>
          <p:nvPr/>
        </p:nvCxnSpPr>
        <p:spPr>
          <a:xfrm>
            <a:off x="4914756" y="1530943"/>
            <a:ext cx="919231" cy="607749"/>
          </a:xfrm>
          <a:prstGeom prst="straightConnector1">
            <a:avLst/>
          </a:prstGeom>
          <a:ln w="38100">
            <a:solidFill>
              <a:srgbClr val="EB7005"/>
            </a:solidFill>
            <a:tailEnd type="triangle"/>
          </a:ln>
        </p:spPr>
        <p:style>
          <a:lnRef idx="1">
            <a:schemeClr val="accent1"/>
          </a:lnRef>
          <a:fillRef idx="0">
            <a:schemeClr val="accent1"/>
          </a:fillRef>
          <a:effectRef idx="0">
            <a:schemeClr val="accent1"/>
          </a:effectRef>
          <a:fontRef idx="minor">
            <a:schemeClr val="tx1"/>
          </a:fontRef>
        </p:style>
      </p:cxnSp>
      <p:sp>
        <p:nvSpPr>
          <p:cNvPr id="16" name="Segnaposto contenuto 2">
            <a:extLst>
              <a:ext uri="{FF2B5EF4-FFF2-40B4-BE49-F238E27FC236}">
                <a16:creationId xmlns:a16="http://schemas.microsoft.com/office/drawing/2014/main" id="{82FCF88A-4F21-EEE0-4B90-9C7564A1D8C5}"/>
              </a:ext>
            </a:extLst>
          </p:cNvPr>
          <p:cNvSpPr txBox="1">
            <a:spLocks/>
          </p:cNvSpPr>
          <p:nvPr/>
        </p:nvSpPr>
        <p:spPr>
          <a:xfrm>
            <a:off x="1303551" y="997344"/>
            <a:ext cx="3611205" cy="106719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it-IT" sz="1600" dirty="0"/>
              <a:t>Poiché il materiale deve essere fisicamente consegnato, è indispensabile indicare con precisione il luogo di consegna</a:t>
            </a:r>
          </a:p>
        </p:txBody>
      </p:sp>
      <p:sp>
        <p:nvSpPr>
          <p:cNvPr id="31" name="Rettangolo con angoli arrotondati 30">
            <a:extLst>
              <a:ext uri="{FF2B5EF4-FFF2-40B4-BE49-F238E27FC236}">
                <a16:creationId xmlns:a16="http://schemas.microsoft.com/office/drawing/2014/main" id="{D67F056F-15DF-C2ED-F3D6-BA8A81B38D86}"/>
              </a:ext>
            </a:extLst>
          </p:cNvPr>
          <p:cNvSpPr/>
          <p:nvPr/>
        </p:nvSpPr>
        <p:spPr>
          <a:xfrm>
            <a:off x="5833987" y="3243674"/>
            <a:ext cx="4609092" cy="1482332"/>
          </a:xfrm>
          <a:prstGeom prst="roundRect">
            <a:avLst>
              <a:gd name="adj" fmla="val 11571"/>
            </a:avLst>
          </a:prstGeom>
          <a:noFill/>
          <a:ln w="38100">
            <a:solidFill>
              <a:srgbClr val="EB70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cxnSp>
        <p:nvCxnSpPr>
          <p:cNvPr id="32" name="Connettore 2 31">
            <a:extLst>
              <a:ext uri="{FF2B5EF4-FFF2-40B4-BE49-F238E27FC236}">
                <a16:creationId xmlns:a16="http://schemas.microsoft.com/office/drawing/2014/main" id="{FEF80EDC-3B03-9F6B-8AEF-CB9B85C6CAC4}"/>
              </a:ext>
            </a:extLst>
          </p:cNvPr>
          <p:cNvCxnSpPr>
            <a:cxnSpLocks/>
            <a:stCxn id="33" idx="3"/>
            <a:endCxn id="31" idx="1"/>
          </p:cNvCxnSpPr>
          <p:nvPr/>
        </p:nvCxnSpPr>
        <p:spPr>
          <a:xfrm flipV="1">
            <a:off x="4898490" y="3984840"/>
            <a:ext cx="935497" cy="12838"/>
          </a:xfrm>
          <a:prstGeom prst="straightConnector1">
            <a:avLst/>
          </a:prstGeom>
          <a:ln w="38100">
            <a:solidFill>
              <a:srgbClr val="EB7005"/>
            </a:solidFill>
            <a:tailEnd type="triangle"/>
          </a:ln>
        </p:spPr>
        <p:style>
          <a:lnRef idx="1">
            <a:schemeClr val="accent1"/>
          </a:lnRef>
          <a:fillRef idx="0">
            <a:schemeClr val="accent1"/>
          </a:fillRef>
          <a:effectRef idx="0">
            <a:schemeClr val="accent1"/>
          </a:effectRef>
          <a:fontRef idx="minor">
            <a:schemeClr val="tx1"/>
          </a:fontRef>
        </p:style>
      </p:cxnSp>
      <p:sp>
        <p:nvSpPr>
          <p:cNvPr id="33" name="Segnaposto contenuto 2">
            <a:extLst>
              <a:ext uri="{FF2B5EF4-FFF2-40B4-BE49-F238E27FC236}">
                <a16:creationId xmlns:a16="http://schemas.microsoft.com/office/drawing/2014/main" id="{B9C738D2-461E-C448-18BC-50119DCF1E82}"/>
              </a:ext>
            </a:extLst>
          </p:cNvPr>
          <p:cNvSpPr txBox="1">
            <a:spLocks/>
          </p:cNvSpPr>
          <p:nvPr/>
        </p:nvSpPr>
        <p:spPr>
          <a:xfrm>
            <a:off x="2364827" y="3763891"/>
            <a:ext cx="2533663" cy="467574"/>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it-IT" sz="1600" dirty="0"/>
              <a:t>Eventuali note aggiuntive utili per la consegna del materiale </a:t>
            </a:r>
          </a:p>
        </p:txBody>
      </p:sp>
    </p:spTree>
    <p:extLst>
      <p:ext uri="{BB962C8B-B14F-4D97-AF65-F5344CB8AC3E}">
        <p14:creationId xmlns:p14="http://schemas.microsoft.com/office/powerpoint/2010/main" val="34721013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2EB39FE5-61DE-6C6F-4B86-7F8E2B311310}"/>
              </a:ext>
            </a:extLst>
          </p:cNvPr>
          <p:cNvPicPr>
            <a:picLocks noChangeAspect="1"/>
          </p:cNvPicPr>
          <p:nvPr/>
        </p:nvPicPr>
        <p:blipFill>
          <a:blip r:embed="rId2"/>
          <a:stretch>
            <a:fillRect/>
          </a:stretch>
        </p:blipFill>
        <p:spPr>
          <a:xfrm>
            <a:off x="5933312" y="997344"/>
            <a:ext cx="4428199" cy="5267917"/>
          </a:xfrm>
          <a:prstGeom prst="rect">
            <a:avLst/>
          </a:prstGeom>
        </p:spPr>
      </p:pic>
      <p:sp>
        <p:nvSpPr>
          <p:cNvPr id="4" name="CasellaDiTesto 3">
            <a:extLst>
              <a:ext uri="{FF2B5EF4-FFF2-40B4-BE49-F238E27FC236}">
                <a16:creationId xmlns:a16="http://schemas.microsoft.com/office/drawing/2014/main" id="{3EC2C5F8-4E7D-C18B-141F-8C94203E60F8}"/>
              </a:ext>
            </a:extLst>
          </p:cNvPr>
          <p:cNvSpPr txBox="1"/>
          <p:nvPr/>
        </p:nvSpPr>
        <p:spPr>
          <a:xfrm>
            <a:off x="0" y="192999"/>
            <a:ext cx="12192000" cy="584775"/>
          </a:xfrm>
          <a:prstGeom prst="rect">
            <a:avLst/>
          </a:prstGeom>
          <a:noFill/>
        </p:spPr>
        <p:txBody>
          <a:bodyPr wrap="square">
            <a:spAutoFit/>
          </a:bodyPr>
          <a:lstStyle/>
          <a:p>
            <a:pPr algn="ctr"/>
            <a:r>
              <a:rPr lang="it-IT" sz="3200" b="0" i="0" dirty="0">
                <a:solidFill>
                  <a:schemeClr val="bg1"/>
                </a:solidFill>
                <a:effectLst/>
                <a:latin typeface="Segoe UI" panose="020B0502040204020203" pitchFamily="34" charset="0"/>
              </a:rPr>
              <a:t>COME APRIRE UNA RICHIESTA: ASSET AGGIUNTIVO/1</a:t>
            </a:r>
            <a:endParaRPr lang="it-IT" sz="3200" dirty="0">
              <a:solidFill>
                <a:schemeClr val="bg1"/>
              </a:solidFill>
            </a:endParaRPr>
          </a:p>
        </p:txBody>
      </p:sp>
      <p:grpSp>
        <p:nvGrpSpPr>
          <p:cNvPr id="6" name="Gruppo 5">
            <a:extLst>
              <a:ext uri="{FF2B5EF4-FFF2-40B4-BE49-F238E27FC236}">
                <a16:creationId xmlns:a16="http://schemas.microsoft.com/office/drawing/2014/main" id="{9079FDB9-248F-C84E-A487-744CAFF53A2D}"/>
              </a:ext>
            </a:extLst>
          </p:cNvPr>
          <p:cNvGrpSpPr/>
          <p:nvPr/>
        </p:nvGrpSpPr>
        <p:grpSpPr>
          <a:xfrm>
            <a:off x="74250" y="974959"/>
            <a:ext cx="1096892" cy="1089583"/>
            <a:chOff x="838200" y="1665906"/>
            <a:chExt cx="1096892" cy="1089583"/>
          </a:xfrm>
        </p:grpSpPr>
        <p:pic>
          <p:nvPicPr>
            <p:cNvPr id="9" name="Elemento grafico 8" descr="Profilo femminile contorno">
              <a:extLst>
                <a:ext uri="{FF2B5EF4-FFF2-40B4-BE49-F238E27FC236}">
                  <a16:creationId xmlns:a16="http://schemas.microsoft.com/office/drawing/2014/main" id="{5B2F31A9-2958-42BC-6931-5C1956190D9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8200" y="1841089"/>
              <a:ext cx="914400" cy="914400"/>
            </a:xfrm>
            <a:prstGeom prst="rect">
              <a:avLst/>
            </a:prstGeom>
          </p:spPr>
        </p:pic>
        <p:pic>
          <p:nvPicPr>
            <p:cNvPr id="10" name="Elemento grafico 9" descr="Punto interrogativo contorno">
              <a:extLst>
                <a:ext uri="{FF2B5EF4-FFF2-40B4-BE49-F238E27FC236}">
                  <a16:creationId xmlns:a16="http://schemas.microsoft.com/office/drawing/2014/main" id="{5EBFF7A7-8F2F-3C72-99CD-2ED79B8D42B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56791" y="1665906"/>
              <a:ext cx="578301" cy="578301"/>
            </a:xfrm>
            <a:prstGeom prst="rect">
              <a:avLst/>
            </a:prstGeom>
          </p:spPr>
        </p:pic>
      </p:grpSp>
      <p:cxnSp>
        <p:nvCxnSpPr>
          <p:cNvPr id="15" name="Connettore 2 14">
            <a:extLst>
              <a:ext uri="{FF2B5EF4-FFF2-40B4-BE49-F238E27FC236}">
                <a16:creationId xmlns:a16="http://schemas.microsoft.com/office/drawing/2014/main" id="{02060BF3-43D9-47A9-5E74-57EEE5F683F2}"/>
              </a:ext>
            </a:extLst>
          </p:cNvPr>
          <p:cNvCxnSpPr>
            <a:cxnSpLocks/>
          </p:cNvCxnSpPr>
          <p:nvPr/>
        </p:nvCxnSpPr>
        <p:spPr>
          <a:xfrm>
            <a:off x="4858440" y="1336916"/>
            <a:ext cx="1309777" cy="1702617"/>
          </a:xfrm>
          <a:prstGeom prst="straightConnector1">
            <a:avLst/>
          </a:prstGeom>
          <a:ln w="38100">
            <a:solidFill>
              <a:srgbClr val="EB7005"/>
            </a:solidFill>
            <a:tailEnd type="triangle"/>
          </a:ln>
        </p:spPr>
        <p:style>
          <a:lnRef idx="1">
            <a:schemeClr val="accent1"/>
          </a:lnRef>
          <a:fillRef idx="0">
            <a:schemeClr val="accent1"/>
          </a:fillRef>
          <a:effectRef idx="0">
            <a:schemeClr val="accent1"/>
          </a:effectRef>
          <a:fontRef idx="minor">
            <a:schemeClr val="tx1"/>
          </a:fontRef>
        </p:style>
      </p:cxnSp>
      <p:sp>
        <p:nvSpPr>
          <p:cNvPr id="16" name="Segnaposto contenuto 2">
            <a:extLst>
              <a:ext uri="{FF2B5EF4-FFF2-40B4-BE49-F238E27FC236}">
                <a16:creationId xmlns:a16="http://schemas.microsoft.com/office/drawing/2014/main" id="{82FCF88A-4F21-EEE0-4B90-9C7564A1D8C5}"/>
              </a:ext>
            </a:extLst>
          </p:cNvPr>
          <p:cNvSpPr txBox="1">
            <a:spLocks/>
          </p:cNvSpPr>
          <p:nvPr/>
        </p:nvSpPr>
        <p:spPr>
          <a:xfrm>
            <a:off x="1689733" y="997344"/>
            <a:ext cx="3225023" cy="127775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it-IT" sz="1600" dirty="0"/>
              <a:t>La prima parte è identica alla richiesta per Nuovo Utente (vedi sopra)</a:t>
            </a:r>
          </a:p>
        </p:txBody>
      </p:sp>
      <p:sp>
        <p:nvSpPr>
          <p:cNvPr id="36" name="Rettangolo con angoli arrotondati 35">
            <a:extLst>
              <a:ext uri="{FF2B5EF4-FFF2-40B4-BE49-F238E27FC236}">
                <a16:creationId xmlns:a16="http://schemas.microsoft.com/office/drawing/2014/main" id="{4586F772-180A-F7F0-27F1-50DECB65A602}"/>
              </a:ext>
            </a:extLst>
          </p:cNvPr>
          <p:cNvSpPr/>
          <p:nvPr/>
        </p:nvSpPr>
        <p:spPr>
          <a:xfrm>
            <a:off x="6053174" y="2787343"/>
            <a:ext cx="4131891" cy="3439139"/>
          </a:xfrm>
          <a:prstGeom prst="roundRect">
            <a:avLst>
              <a:gd name="adj" fmla="val 8349"/>
            </a:avLst>
          </a:prstGeom>
          <a:noFill/>
          <a:ln w="38100">
            <a:solidFill>
              <a:srgbClr val="EB70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7" name="CasellaDiTesto 16">
            <a:extLst>
              <a:ext uri="{FF2B5EF4-FFF2-40B4-BE49-F238E27FC236}">
                <a16:creationId xmlns:a16="http://schemas.microsoft.com/office/drawing/2014/main" id="{BCEFD4BD-49C4-A078-8420-CA9E34C66950}"/>
              </a:ext>
            </a:extLst>
          </p:cNvPr>
          <p:cNvSpPr txBox="1"/>
          <p:nvPr/>
        </p:nvSpPr>
        <p:spPr>
          <a:xfrm>
            <a:off x="531450" y="2647470"/>
            <a:ext cx="4218654" cy="646331"/>
          </a:xfrm>
          <a:prstGeom prst="rect">
            <a:avLst/>
          </a:prstGeom>
          <a:solidFill>
            <a:schemeClr val="bg1">
              <a:lumMod val="85000"/>
            </a:schemeClr>
          </a:solidFill>
        </p:spPr>
        <p:txBody>
          <a:bodyPr wrap="square">
            <a:spAutoFit/>
          </a:bodyPr>
          <a:lstStyle/>
          <a:p>
            <a:pPr algn="l"/>
            <a:r>
              <a:rPr lang="it-IT" sz="1800" dirty="0"/>
              <a:t>In questo caso è possibile aprire una richiesta per sé o per un collega</a:t>
            </a:r>
          </a:p>
        </p:txBody>
      </p:sp>
    </p:spTree>
    <p:extLst>
      <p:ext uri="{BB962C8B-B14F-4D97-AF65-F5344CB8AC3E}">
        <p14:creationId xmlns:p14="http://schemas.microsoft.com/office/powerpoint/2010/main" val="14125159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magine 18">
            <a:extLst>
              <a:ext uri="{FF2B5EF4-FFF2-40B4-BE49-F238E27FC236}">
                <a16:creationId xmlns:a16="http://schemas.microsoft.com/office/drawing/2014/main" id="{014B5920-BEE2-D371-47D0-900E46E7DA9B}"/>
              </a:ext>
            </a:extLst>
          </p:cNvPr>
          <p:cNvPicPr>
            <a:picLocks noChangeAspect="1"/>
          </p:cNvPicPr>
          <p:nvPr/>
        </p:nvPicPr>
        <p:blipFill>
          <a:blip r:embed="rId2"/>
          <a:stretch>
            <a:fillRect/>
          </a:stretch>
        </p:blipFill>
        <p:spPr>
          <a:xfrm>
            <a:off x="5904047" y="1073860"/>
            <a:ext cx="4753444" cy="5189474"/>
          </a:xfrm>
          <a:prstGeom prst="rect">
            <a:avLst/>
          </a:prstGeom>
        </p:spPr>
      </p:pic>
      <p:sp>
        <p:nvSpPr>
          <p:cNvPr id="4" name="CasellaDiTesto 3">
            <a:extLst>
              <a:ext uri="{FF2B5EF4-FFF2-40B4-BE49-F238E27FC236}">
                <a16:creationId xmlns:a16="http://schemas.microsoft.com/office/drawing/2014/main" id="{3EC2C5F8-4E7D-C18B-141F-8C94203E60F8}"/>
              </a:ext>
            </a:extLst>
          </p:cNvPr>
          <p:cNvSpPr txBox="1"/>
          <p:nvPr/>
        </p:nvSpPr>
        <p:spPr>
          <a:xfrm>
            <a:off x="0" y="192999"/>
            <a:ext cx="12192000" cy="584775"/>
          </a:xfrm>
          <a:prstGeom prst="rect">
            <a:avLst/>
          </a:prstGeom>
          <a:noFill/>
        </p:spPr>
        <p:txBody>
          <a:bodyPr wrap="square">
            <a:spAutoFit/>
          </a:bodyPr>
          <a:lstStyle/>
          <a:p>
            <a:pPr algn="ctr"/>
            <a:r>
              <a:rPr lang="it-IT" sz="3200" b="0" i="0" dirty="0">
                <a:solidFill>
                  <a:schemeClr val="bg1"/>
                </a:solidFill>
                <a:effectLst/>
                <a:latin typeface="Segoe UI" panose="020B0502040204020203" pitchFamily="34" charset="0"/>
              </a:rPr>
              <a:t>COME APRIRE UNA RICHIESTA: ASSET AGGIUNTIVO/2</a:t>
            </a:r>
            <a:endParaRPr lang="it-IT" sz="3200" dirty="0">
              <a:solidFill>
                <a:schemeClr val="bg1"/>
              </a:solidFill>
            </a:endParaRPr>
          </a:p>
        </p:txBody>
      </p:sp>
      <p:grpSp>
        <p:nvGrpSpPr>
          <p:cNvPr id="6" name="Gruppo 5">
            <a:extLst>
              <a:ext uri="{FF2B5EF4-FFF2-40B4-BE49-F238E27FC236}">
                <a16:creationId xmlns:a16="http://schemas.microsoft.com/office/drawing/2014/main" id="{9079FDB9-248F-C84E-A487-744CAFF53A2D}"/>
              </a:ext>
            </a:extLst>
          </p:cNvPr>
          <p:cNvGrpSpPr/>
          <p:nvPr/>
        </p:nvGrpSpPr>
        <p:grpSpPr>
          <a:xfrm>
            <a:off x="74250" y="974959"/>
            <a:ext cx="1096892" cy="1089583"/>
            <a:chOff x="838200" y="1665906"/>
            <a:chExt cx="1096892" cy="1089583"/>
          </a:xfrm>
        </p:grpSpPr>
        <p:pic>
          <p:nvPicPr>
            <p:cNvPr id="9" name="Elemento grafico 8" descr="Profilo femminile contorno">
              <a:extLst>
                <a:ext uri="{FF2B5EF4-FFF2-40B4-BE49-F238E27FC236}">
                  <a16:creationId xmlns:a16="http://schemas.microsoft.com/office/drawing/2014/main" id="{5B2F31A9-2958-42BC-6931-5C1956190D9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8200" y="1841089"/>
              <a:ext cx="914400" cy="914400"/>
            </a:xfrm>
            <a:prstGeom prst="rect">
              <a:avLst/>
            </a:prstGeom>
          </p:spPr>
        </p:pic>
        <p:pic>
          <p:nvPicPr>
            <p:cNvPr id="10" name="Elemento grafico 9" descr="Punto interrogativo contorno">
              <a:extLst>
                <a:ext uri="{FF2B5EF4-FFF2-40B4-BE49-F238E27FC236}">
                  <a16:creationId xmlns:a16="http://schemas.microsoft.com/office/drawing/2014/main" id="{5EBFF7A7-8F2F-3C72-99CD-2ED79B8D42B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56791" y="1665906"/>
              <a:ext cx="578301" cy="578301"/>
            </a:xfrm>
            <a:prstGeom prst="rect">
              <a:avLst/>
            </a:prstGeom>
          </p:spPr>
        </p:pic>
      </p:grpSp>
      <p:sp>
        <p:nvSpPr>
          <p:cNvPr id="14" name="Rettangolo con angoli arrotondati 13">
            <a:extLst>
              <a:ext uri="{FF2B5EF4-FFF2-40B4-BE49-F238E27FC236}">
                <a16:creationId xmlns:a16="http://schemas.microsoft.com/office/drawing/2014/main" id="{F8B39E50-4437-4E72-9091-A2054D1D0163}"/>
              </a:ext>
            </a:extLst>
          </p:cNvPr>
          <p:cNvSpPr/>
          <p:nvPr/>
        </p:nvSpPr>
        <p:spPr>
          <a:xfrm>
            <a:off x="5833987" y="1029688"/>
            <a:ext cx="4609092" cy="2154947"/>
          </a:xfrm>
          <a:prstGeom prst="roundRect">
            <a:avLst>
              <a:gd name="adj" fmla="val 9685"/>
            </a:avLst>
          </a:prstGeom>
          <a:noFill/>
          <a:ln w="38100">
            <a:solidFill>
              <a:srgbClr val="EB70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cxnSp>
        <p:nvCxnSpPr>
          <p:cNvPr id="15" name="Connettore 2 14">
            <a:extLst>
              <a:ext uri="{FF2B5EF4-FFF2-40B4-BE49-F238E27FC236}">
                <a16:creationId xmlns:a16="http://schemas.microsoft.com/office/drawing/2014/main" id="{02060BF3-43D9-47A9-5E74-57EEE5F683F2}"/>
              </a:ext>
            </a:extLst>
          </p:cNvPr>
          <p:cNvCxnSpPr>
            <a:cxnSpLocks/>
            <a:stCxn id="16" idx="3"/>
            <a:endCxn id="14" idx="1"/>
          </p:cNvCxnSpPr>
          <p:nvPr/>
        </p:nvCxnSpPr>
        <p:spPr>
          <a:xfrm>
            <a:off x="5015656" y="1537249"/>
            <a:ext cx="818331" cy="569913"/>
          </a:xfrm>
          <a:prstGeom prst="straightConnector1">
            <a:avLst/>
          </a:prstGeom>
          <a:ln w="38100">
            <a:solidFill>
              <a:srgbClr val="EB7005"/>
            </a:solidFill>
            <a:tailEnd type="triangle"/>
          </a:ln>
        </p:spPr>
        <p:style>
          <a:lnRef idx="1">
            <a:schemeClr val="accent1"/>
          </a:lnRef>
          <a:fillRef idx="0">
            <a:schemeClr val="accent1"/>
          </a:fillRef>
          <a:effectRef idx="0">
            <a:schemeClr val="accent1"/>
          </a:effectRef>
          <a:fontRef idx="minor">
            <a:schemeClr val="tx1"/>
          </a:fontRef>
        </p:style>
      </p:cxnSp>
      <p:sp>
        <p:nvSpPr>
          <p:cNvPr id="16" name="Segnaposto contenuto 2">
            <a:extLst>
              <a:ext uri="{FF2B5EF4-FFF2-40B4-BE49-F238E27FC236}">
                <a16:creationId xmlns:a16="http://schemas.microsoft.com/office/drawing/2014/main" id="{82FCF88A-4F21-EEE0-4B90-9C7564A1D8C5}"/>
              </a:ext>
            </a:extLst>
          </p:cNvPr>
          <p:cNvSpPr txBox="1">
            <a:spLocks/>
          </p:cNvSpPr>
          <p:nvPr/>
        </p:nvSpPr>
        <p:spPr>
          <a:xfrm>
            <a:off x="1404451" y="1003650"/>
            <a:ext cx="3611205" cy="106719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it-IT" sz="1600" dirty="0"/>
              <a:t>Poiché il materiale deve essere fisicamente consegnato, è indispensabile indicare con precisione il luogo di consegna</a:t>
            </a:r>
          </a:p>
        </p:txBody>
      </p:sp>
      <p:sp>
        <p:nvSpPr>
          <p:cNvPr id="31" name="Rettangolo con angoli arrotondati 30">
            <a:extLst>
              <a:ext uri="{FF2B5EF4-FFF2-40B4-BE49-F238E27FC236}">
                <a16:creationId xmlns:a16="http://schemas.microsoft.com/office/drawing/2014/main" id="{D67F056F-15DF-C2ED-F3D6-BA8A81B38D86}"/>
              </a:ext>
            </a:extLst>
          </p:cNvPr>
          <p:cNvSpPr/>
          <p:nvPr/>
        </p:nvSpPr>
        <p:spPr>
          <a:xfrm>
            <a:off x="5833987" y="3256286"/>
            <a:ext cx="4609091" cy="607749"/>
          </a:xfrm>
          <a:prstGeom prst="roundRect">
            <a:avLst>
              <a:gd name="adj" fmla="val 11571"/>
            </a:avLst>
          </a:prstGeom>
          <a:noFill/>
          <a:ln w="38100">
            <a:solidFill>
              <a:srgbClr val="EB70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cxnSp>
        <p:nvCxnSpPr>
          <p:cNvPr id="32" name="Connettore 2 31">
            <a:extLst>
              <a:ext uri="{FF2B5EF4-FFF2-40B4-BE49-F238E27FC236}">
                <a16:creationId xmlns:a16="http://schemas.microsoft.com/office/drawing/2014/main" id="{FEF80EDC-3B03-9F6B-8AEF-CB9B85C6CAC4}"/>
              </a:ext>
            </a:extLst>
          </p:cNvPr>
          <p:cNvCxnSpPr>
            <a:cxnSpLocks/>
            <a:stCxn id="33" idx="3"/>
            <a:endCxn id="31" idx="1"/>
          </p:cNvCxnSpPr>
          <p:nvPr/>
        </p:nvCxnSpPr>
        <p:spPr>
          <a:xfrm>
            <a:off x="3933640" y="2357877"/>
            <a:ext cx="1900347" cy="1202284"/>
          </a:xfrm>
          <a:prstGeom prst="straightConnector1">
            <a:avLst/>
          </a:prstGeom>
          <a:ln w="38100">
            <a:solidFill>
              <a:srgbClr val="EB7005"/>
            </a:solidFill>
            <a:tailEnd type="triangle"/>
          </a:ln>
        </p:spPr>
        <p:style>
          <a:lnRef idx="1">
            <a:schemeClr val="accent1"/>
          </a:lnRef>
          <a:fillRef idx="0">
            <a:schemeClr val="accent1"/>
          </a:fillRef>
          <a:effectRef idx="0">
            <a:schemeClr val="accent1"/>
          </a:effectRef>
          <a:fontRef idx="minor">
            <a:schemeClr val="tx1"/>
          </a:fontRef>
        </p:style>
      </p:cxnSp>
      <p:sp>
        <p:nvSpPr>
          <p:cNvPr id="33" name="Segnaposto contenuto 2">
            <a:extLst>
              <a:ext uri="{FF2B5EF4-FFF2-40B4-BE49-F238E27FC236}">
                <a16:creationId xmlns:a16="http://schemas.microsoft.com/office/drawing/2014/main" id="{B9C738D2-461E-C448-18BC-50119DCF1E82}"/>
              </a:ext>
            </a:extLst>
          </p:cNvPr>
          <p:cNvSpPr txBox="1">
            <a:spLocks/>
          </p:cNvSpPr>
          <p:nvPr/>
        </p:nvSpPr>
        <p:spPr>
          <a:xfrm>
            <a:off x="1399977" y="2004272"/>
            <a:ext cx="2533663" cy="707210"/>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it-IT" sz="1600" dirty="0"/>
              <a:t>Il numero di stazione serve per ragioni amministrative, accertarsi di conoscerlo</a:t>
            </a:r>
          </a:p>
        </p:txBody>
      </p:sp>
      <p:sp>
        <p:nvSpPr>
          <p:cNvPr id="21" name="Rettangolo con angoli arrotondati 20">
            <a:extLst>
              <a:ext uri="{FF2B5EF4-FFF2-40B4-BE49-F238E27FC236}">
                <a16:creationId xmlns:a16="http://schemas.microsoft.com/office/drawing/2014/main" id="{AC7794A4-C706-4760-AEAD-DA74363F1482}"/>
              </a:ext>
            </a:extLst>
          </p:cNvPr>
          <p:cNvSpPr/>
          <p:nvPr/>
        </p:nvSpPr>
        <p:spPr>
          <a:xfrm>
            <a:off x="5841349" y="4001467"/>
            <a:ext cx="4609091" cy="607749"/>
          </a:xfrm>
          <a:prstGeom prst="roundRect">
            <a:avLst>
              <a:gd name="adj" fmla="val 11571"/>
            </a:avLst>
          </a:prstGeom>
          <a:noFill/>
          <a:ln w="38100">
            <a:solidFill>
              <a:srgbClr val="EB70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3" name="Segnaposto contenuto 2">
            <a:extLst>
              <a:ext uri="{FF2B5EF4-FFF2-40B4-BE49-F238E27FC236}">
                <a16:creationId xmlns:a16="http://schemas.microsoft.com/office/drawing/2014/main" id="{2C1267FE-F110-1161-7D8B-F64CC0EC5B0B}"/>
              </a:ext>
            </a:extLst>
          </p:cNvPr>
          <p:cNvSpPr txBox="1">
            <a:spLocks/>
          </p:cNvSpPr>
          <p:nvPr/>
        </p:nvSpPr>
        <p:spPr>
          <a:xfrm>
            <a:off x="1399977" y="2838882"/>
            <a:ext cx="3262530" cy="834808"/>
          </a:xfrm>
          <a:prstGeom prst="rect">
            <a:avLst/>
          </a:prstGeom>
        </p:spPr>
        <p:txBody>
          <a:bodyPr vert="horz" lIns="91440" tIns="45720" rIns="91440" bIns="45720" rtlCol="0">
            <a:normAutofit fontScale="850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it-IT" sz="1600" dirty="0"/>
              <a:t>Scegliere le attrezzature desiderate. </a:t>
            </a:r>
            <a:r>
              <a:rPr lang="it-IT" sz="1600" b="1" dirty="0"/>
              <a:t>ATTENZIONE! </a:t>
            </a:r>
            <a:r>
              <a:rPr lang="it-IT" sz="1600" dirty="0"/>
              <a:t>È possibile sceglierne più di una, nel caso sia necessario, evitare di aprire più richieste per la stessa persona.</a:t>
            </a:r>
          </a:p>
        </p:txBody>
      </p:sp>
      <p:cxnSp>
        <p:nvCxnSpPr>
          <p:cNvPr id="24" name="Connettore 2 23">
            <a:extLst>
              <a:ext uri="{FF2B5EF4-FFF2-40B4-BE49-F238E27FC236}">
                <a16:creationId xmlns:a16="http://schemas.microsoft.com/office/drawing/2014/main" id="{67D16595-46B0-FA4C-5CA2-C7CB8C9F9189}"/>
              </a:ext>
            </a:extLst>
          </p:cNvPr>
          <p:cNvCxnSpPr>
            <a:cxnSpLocks/>
            <a:stCxn id="23" idx="3"/>
          </p:cNvCxnSpPr>
          <p:nvPr/>
        </p:nvCxnSpPr>
        <p:spPr>
          <a:xfrm>
            <a:off x="4662507" y="3256286"/>
            <a:ext cx="1178842" cy="1065353"/>
          </a:xfrm>
          <a:prstGeom prst="straightConnector1">
            <a:avLst/>
          </a:prstGeom>
          <a:ln w="38100">
            <a:solidFill>
              <a:srgbClr val="EB7005"/>
            </a:solidFill>
            <a:tailEnd type="triangle"/>
          </a:ln>
        </p:spPr>
        <p:style>
          <a:lnRef idx="1">
            <a:schemeClr val="accent1"/>
          </a:lnRef>
          <a:fillRef idx="0">
            <a:schemeClr val="accent1"/>
          </a:fillRef>
          <a:effectRef idx="0">
            <a:schemeClr val="accent1"/>
          </a:effectRef>
          <a:fontRef idx="minor">
            <a:schemeClr val="tx1"/>
          </a:fontRef>
        </p:style>
      </p:cxnSp>
      <p:sp>
        <p:nvSpPr>
          <p:cNvPr id="25" name="Rettangolo con angoli arrotondati 24">
            <a:extLst>
              <a:ext uri="{FF2B5EF4-FFF2-40B4-BE49-F238E27FC236}">
                <a16:creationId xmlns:a16="http://schemas.microsoft.com/office/drawing/2014/main" id="{1E4FA416-E444-7D64-E001-ED9063FD79CF}"/>
              </a:ext>
            </a:extLst>
          </p:cNvPr>
          <p:cNvSpPr/>
          <p:nvPr/>
        </p:nvSpPr>
        <p:spPr>
          <a:xfrm>
            <a:off x="5833986" y="4680867"/>
            <a:ext cx="4616454" cy="1582467"/>
          </a:xfrm>
          <a:prstGeom prst="roundRect">
            <a:avLst>
              <a:gd name="adj" fmla="val 11571"/>
            </a:avLst>
          </a:prstGeom>
          <a:noFill/>
          <a:ln w="38100">
            <a:solidFill>
              <a:srgbClr val="EB70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6" name="Segnaposto contenuto 2">
            <a:extLst>
              <a:ext uri="{FF2B5EF4-FFF2-40B4-BE49-F238E27FC236}">
                <a16:creationId xmlns:a16="http://schemas.microsoft.com/office/drawing/2014/main" id="{BC86505E-BB6E-07CE-A24E-07733C9A957E}"/>
              </a:ext>
            </a:extLst>
          </p:cNvPr>
          <p:cNvSpPr txBox="1">
            <a:spLocks/>
          </p:cNvSpPr>
          <p:nvPr/>
        </p:nvSpPr>
        <p:spPr>
          <a:xfrm>
            <a:off x="1399977" y="3887936"/>
            <a:ext cx="3262530" cy="1730893"/>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it-IT" sz="1600" dirty="0"/>
              <a:t>Gli asset aggiuntivi sono forniti dietro una giustificazione informale (es. "mi serve la camera per fare videoconferenze coi fornitori", "necessito di un tablet per le uscite sul campo"). Non è necessaria un'approvazione formale della Dirigenza, ma l'approvazione della richiesta è subordinata alla compilazione di questo campo, quindi si suggerisce di compilarlo con cura</a:t>
            </a:r>
          </a:p>
        </p:txBody>
      </p:sp>
      <p:cxnSp>
        <p:nvCxnSpPr>
          <p:cNvPr id="30" name="Connettore 2 29">
            <a:extLst>
              <a:ext uri="{FF2B5EF4-FFF2-40B4-BE49-F238E27FC236}">
                <a16:creationId xmlns:a16="http://schemas.microsoft.com/office/drawing/2014/main" id="{A57416BA-A24D-1EDA-F062-3FE5E7BA2879}"/>
              </a:ext>
            </a:extLst>
          </p:cNvPr>
          <p:cNvCxnSpPr>
            <a:cxnSpLocks/>
          </p:cNvCxnSpPr>
          <p:nvPr/>
        </p:nvCxnSpPr>
        <p:spPr>
          <a:xfrm>
            <a:off x="4625718" y="4455510"/>
            <a:ext cx="1178842" cy="1065353"/>
          </a:xfrm>
          <a:prstGeom prst="straightConnector1">
            <a:avLst/>
          </a:prstGeom>
          <a:ln w="38100">
            <a:solidFill>
              <a:srgbClr val="EB7005"/>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75931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113F23D2-5A74-2FD1-9044-94F1C33323E2}"/>
              </a:ext>
            </a:extLst>
          </p:cNvPr>
          <p:cNvPicPr>
            <a:picLocks noChangeAspect="1"/>
          </p:cNvPicPr>
          <p:nvPr/>
        </p:nvPicPr>
        <p:blipFill>
          <a:blip r:embed="rId2"/>
          <a:stretch>
            <a:fillRect/>
          </a:stretch>
        </p:blipFill>
        <p:spPr>
          <a:xfrm>
            <a:off x="6109490" y="1264109"/>
            <a:ext cx="3747382" cy="5429644"/>
          </a:xfrm>
          <a:prstGeom prst="rect">
            <a:avLst/>
          </a:prstGeom>
        </p:spPr>
      </p:pic>
      <p:sp>
        <p:nvSpPr>
          <p:cNvPr id="4" name="CasellaDiTesto 3">
            <a:extLst>
              <a:ext uri="{FF2B5EF4-FFF2-40B4-BE49-F238E27FC236}">
                <a16:creationId xmlns:a16="http://schemas.microsoft.com/office/drawing/2014/main" id="{3EC2C5F8-4E7D-C18B-141F-8C94203E60F8}"/>
              </a:ext>
            </a:extLst>
          </p:cNvPr>
          <p:cNvSpPr txBox="1"/>
          <p:nvPr/>
        </p:nvSpPr>
        <p:spPr>
          <a:xfrm>
            <a:off x="0" y="192999"/>
            <a:ext cx="12192000" cy="584775"/>
          </a:xfrm>
          <a:prstGeom prst="rect">
            <a:avLst/>
          </a:prstGeom>
          <a:noFill/>
        </p:spPr>
        <p:txBody>
          <a:bodyPr wrap="square">
            <a:spAutoFit/>
          </a:bodyPr>
          <a:lstStyle/>
          <a:p>
            <a:pPr algn="ctr"/>
            <a:r>
              <a:rPr lang="it-IT" sz="3200" b="0" i="0" dirty="0">
                <a:solidFill>
                  <a:schemeClr val="bg1"/>
                </a:solidFill>
                <a:effectLst/>
                <a:latin typeface="Segoe UI" panose="020B0502040204020203" pitchFamily="34" charset="0"/>
              </a:rPr>
              <a:t>COME APRIRE UNA RICHIESTA: MALFUNZIONAMENTO/1</a:t>
            </a:r>
            <a:endParaRPr lang="it-IT" sz="3200" dirty="0">
              <a:solidFill>
                <a:schemeClr val="bg1"/>
              </a:solidFill>
            </a:endParaRPr>
          </a:p>
        </p:txBody>
      </p:sp>
      <p:grpSp>
        <p:nvGrpSpPr>
          <p:cNvPr id="6" name="Gruppo 5">
            <a:extLst>
              <a:ext uri="{FF2B5EF4-FFF2-40B4-BE49-F238E27FC236}">
                <a16:creationId xmlns:a16="http://schemas.microsoft.com/office/drawing/2014/main" id="{9079FDB9-248F-C84E-A487-744CAFF53A2D}"/>
              </a:ext>
            </a:extLst>
          </p:cNvPr>
          <p:cNvGrpSpPr/>
          <p:nvPr/>
        </p:nvGrpSpPr>
        <p:grpSpPr>
          <a:xfrm>
            <a:off x="74250" y="974959"/>
            <a:ext cx="1096892" cy="1089583"/>
            <a:chOff x="838200" y="1665906"/>
            <a:chExt cx="1096892" cy="1089583"/>
          </a:xfrm>
        </p:grpSpPr>
        <p:pic>
          <p:nvPicPr>
            <p:cNvPr id="9" name="Elemento grafico 8" descr="Profilo femminile contorno">
              <a:extLst>
                <a:ext uri="{FF2B5EF4-FFF2-40B4-BE49-F238E27FC236}">
                  <a16:creationId xmlns:a16="http://schemas.microsoft.com/office/drawing/2014/main" id="{5B2F31A9-2958-42BC-6931-5C1956190D9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8200" y="1841089"/>
              <a:ext cx="914400" cy="914400"/>
            </a:xfrm>
            <a:prstGeom prst="rect">
              <a:avLst/>
            </a:prstGeom>
          </p:spPr>
        </p:pic>
        <p:pic>
          <p:nvPicPr>
            <p:cNvPr id="10" name="Elemento grafico 9" descr="Punto interrogativo contorno">
              <a:extLst>
                <a:ext uri="{FF2B5EF4-FFF2-40B4-BE49-F238E27FC236}">
                  <a16:creationId xmlns:a16="http://schemas.microsoft.com/office/drawing/2014/main" id="{5EBFF7A7-8F2F-3C72-99CD-2ED79B8D42B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56791" y="1665906"/>
              <a:ext cx="578301" cy="578301"/>
            </a:xfrm>
            <a:prstGeom prst="rect">
              <a:avLst/>
            </a:prstGeom>
          </p:spPr>
        </p:pic>
      </p:grpSp>
      <p:cxnSp>
        <p:nvCxnSpPr>
          <p:cNvPr id="15" name="Connettore 2 14">
            <a:extLst>
              <a:ext uri="{FF2B5EF4-FFF2-40B4-BE49-F238E27FC236}">
                <a16:creationId xmlns:a16="http://schemas.microsoft.com/office/drawing/2014/main" id="{02060BF3-43D9-47A9-5E74-57EEE5F683F2}"/>
              </a:ext>
            </a:extLst>
          </p:cNvPr>
          <p:cNvCxnSpPr>
            <a:cxnSpLocks/>
            <a:endCxn id="36" idx="1"/>
          </p:cNvCxnSpPr>
          <p:nvPr/>
        </p:nvCxnSpPr>
        <p:spPr>
          <a:xfrm>
            <a:off x="5133252" y="4521550"/>
            <a:ext cx="919922" cy="627468"/>
          </a:xfrm>
          <a:prstGeom prst="straightConnector1">
            <a:avLst/>
          </a:prstGeom>
          <a:ln w="38100">
            <a:solidFill>
              <a:srgbClr val="EB7005"/>
            </a:solidFill>
            <a:tailEnd type="triangle"/>
          </a:ln>
        </p:spPr>
        <p:style>
          <a:lnRef idx="1">
            <a:schemeClr val="accent1"/>
          </a:lnRef>
          <a:fillRef idx="0">
            <a:schemeClr val="accent1"/>
          </a:fillRef>
          <a:effectRef idx="0">
            <a:schemeClr val="accent1"/>
          </a:effectRef>
          <a:fontRef idx="minor">
            <a:schemeClr val="tx1"/>
          </a:fontRef>
        </p:style>
      </p:cxnSp>
      <p:sp>
        <p:nvSpPr>
          <p:cNvPr id="16" name="Segnaposto contenuto 2">
            <a:extLst>
              <a:ext uri="{FF2B5EF4-FFF2-40B4-BE49-F238E27FC236}">
                <a16:creationId xmlns:a16="http://schemas.microsoft.com/office/drawing/2014/main" id="{82FCF88A-4F21-EEE0-4B90-9C7564A1D8C5}"/>
              </a:ext>
            </a:extLst>
          </p:cNvPr>
          <p:cNvSpPr txBox="1">
            <a:spLocks/>
          </p:cNvSpPr>
          <p:nvPr/>
        </p:nvSpPr>
        <p:spPr>
          <a:xfrm>
            <a:off x="1971489" y="4221904"/>
            <a:ext cx="3225023" cy="127775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it-IT" sz="1600" dirty="0"/>
              <a:t>La parte di anagrafica è identica alla richiesta per Nuovo Utente (vedi sopra)</a:t>
            </a:r>
          </a:p>
        </p:txBody>
      </p:sp>
      <p:sp>
        <p:nvSpPr>
          <p:cNvPr id="36" name="Rettangolo con angoli arrotondati 35">
            <a:extLst>
              <a:ext uri="{FF2B5EF4-FFF2-40B4-BE49-F238E27FC236}">
                <a16:creationId xmlns:a16="http://schemas.microsoft.com/office/drawing/2014/main" id="{4586F772-180A-F7F0-27F1-50DECB65A602}"/>
              </a:ext>
            </a:extLst>
          </p:cNvPr>
          <p:cNvSpPr/>
          <p:nvPr/>
        </p:nvSpPr>
        <p:spPr>
          <a:xfrm>
            <a:off x="6053174" y="3531476"/>
            <a:ext cx="3967389" cy="3235084"/>
          </a:xfrm>
          <a:prstGeom prst="roundRect">
            <a:avLst>
              <a:gd name="adj" fmla="val 8349"/>
            </a:avLst>
          </a:prstGeom>
          <a:noFill/>
          <a:ln w="38100">
            <a:solidFill>
              <a:srgbClr val="EB70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7" name="CasellaDiTesto 16">
            <a:extLst>
              <a:ext uri="{FF2B5EF4-FFF2-40B4-BE49-F238E27FC236}">
                <a16:creationId xmlns:a16="http://schemas.microsoft.com/office/drawing/2014/main" id="{BCEFD4BD-49C4-A078-8420-CA9E34C66950}"/>
              </a:ext>
            </a:extLst>
          </p:cNvPr>
          <p:cNvSpPr txBox="1"/>
          <p:nvPr/>
        </p:nvSpPr>
        <p:spPr>
          <a:xfrm>
            <a:off x="858494" y="5291659"/>
            <a:ext cx="4218654" cy="646331"/>
          </a:xfrm>
          <a:prstGeom prst="rect">
            <a:avLst/>
          </a:prstGeom>
          <a:solidFill>
            <a:schemeClr val="bg1">
              <a:lumMod val="85000"/>
            </a:schemeClr>
          </a:solidFill>
        </p:spPr>
        <p:txBody>
          <a:bodyPr wrap="square">
            <a:spAutoFit/>
          </a:bodyPr>
          <a:lstStyle/>
          <a:p>
            <a:pPr algn="l"/>
            <a:r>
              <a:rPr lang="it-IT" sz="1800" dirty="0"/>
              <a:t>Anche in questo caso è possibile aprire una richiesta per sé o per un collega</a:t>
            </a:r>
          </a:p>
        </p:txBody>
      </p:sp>
      <p:sp>
        <p:nvSpPr>
          <p:cNvPr id="12" name="Segnaposto contenuto 2">
            <a:extLst>
              <a:ext uri="{FF2B5EF4-FFF2-40B4-BE49-F238E27FC236}">
                <a16:creationId xmlns:a16="http://schemas.microsoft.com/office/drawing/2014/main" id="{52F147C5-56C2-94EE-67ED-9B01CA829432}"/>
              </a:ext>
            </a:extLst>
          </p:cNvPr>
          <p:cNvSpPr txBox="1">
            <a:spLocks/>
          </p:cNvSpPr>
          <p:nvPr/>
        </p:nvSpPr>
        <p:spPr>
          <a:xfrm>
            <a:off x="988651" y="1675797"/>
            <a:ext cx="3603518" cy="1653880"/>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it-IT" sz="1600" dirty="0"/>
              <a:t>I malfunzionamenti non possono essere auto diagnosticati ma necessitano dell'intervento dell'helpdesk per certificarli. Quindi, prima di aprire la richieste, contattare l'helpdesk e accertarsi di avere a disposizione la mail in cui confermano che l'attrezzatura è da sostituire.</a:t>
            </a:r>
          </a:p>
        </p:txBody>
      </p:sp>
      <p:sp>
        <p:nvSpPr>
          <p:cNvPr id="13" name="Rettangolo con angoli arrotondati 12">
            <a:extLst>
              <a:ext uri="{FF2B5EF4-FFF2-40B4-BE49-F238E27FC236}">
                <a16:creationId xmlns:a16="http://schemas.microsoft.com/office/drawing/2014/main" id="{9FF5BB7A-BAF8-85FA-8537-E7B0AED76EBA}"/>
              </a:ext>
            </a:extLst>
          </p:cNvPr>
          <p:cNvSpPr/>
          <p:nvPr/>
        </p:nvSpPr>
        <p:spPr>
          <a:xfrm>
            <a:off x="5984858" y="2882986"/>
            <a:ext cx="4035706" cy="584775"/>
          </a:xfrm>
          <a:prstGeom prst="roundRect">
            <a:avLst>
              <a:gd name="adj" fmla="val 8349"/>
            </a:avLst>
          </a:prstGeom>
          <a:noFill/>
          <a:ln w="38100">
            <a:solidFill>
              <a:srgbClr val="EB70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cxnSp>
        <p:nvCxnSpPr>
          <p:cNvPr id="19" name="Connettore 2 18">
            <a:extLst>
              <a:ext uri="{FF2B5EF4-FFF2-40B4-BE49-F238E27FC236}">
                <a16:creationId xmlns:a16="http://schemas.microsoft.com/office/drawing/2014/main" id="{86D184FB-989F-F8BD-87AA-BFD94CB60881}"/>
              </a:ext>
            </a:extLst>
          </p:cNvPr>
          <p:cNvCxnSpPr>
            <a:cxnSpLocks/>
            <a:stCxn id="12" idx="3"/>
          </p:cNvCxnSpPr>
          <p:nvPr/>
        </p:nvCxnSpPr>
        <p:spPr>
          <a:xfrm>
            <a:off x="4592169" y="2502737"/>
            <a:ext cx="1386383" cy="654574"/>
          </a:xfrm>
          <a:prstGeom prst="straightConnector1">
            <a:avLst/>
          </a:prstGeom>
          <a:ln w="38100">
            <a:solidFill>
              <a:srgbClr val="EB7005"/>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05370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80538A63-764A-9807-EE80-BF8C95DF2F9D}"/>
              </a:ext>
            </a:extLst>
          </p:cNvPr>
          <p:cNvPicPr>
            <a:picLocks noChangeAspect="1"/>
          </p:cNvPicPr>
          <p:nvPr/>
        </p:nvPicPr>
        <p:blipFill>
          <a:blip r:embed="rId2"/>
          <a:stretch>
            <a:fillRect/>
          </a:stretch>
        </p:blipFill>
        <p:spPr>
          <a:xfrm>
            <a:off x="6010020" y="1035557"/>
            <a:ext cx="3884419" cy="5422002"/>
          </a:xfrm>
          <a:prstGeom prst="rect">
            <a:avLst/>
          </a:prstGeom>
        </p:spPr>
      </p:pic>
      <p:sp>
        <p:nvSpPr>
          <p:cNvPr id="4" name="CasellaDiTesto 3">
            <a:extLst>
              <a:ext uri="{FF2B5EF4-FFF2-40B4-BE49-F238E27FC236}">
                <a16:creationId xmlns:a16="http://schemas.microsoft.com/office/drawing/2014/main" id="{3EC2C5F8-4E7D-C18B-141F-8C94203E60F8}"/>
              </a:ext>
            </a:extLst>
          </p:cNvPr>
          <p:cNvSpPr txBox="1"/>
          <p:nvPr/>
        </p:nvSpPr>
        <p:spPr>
          <a:xfrm>
            <a:off x="0" y="192999"/>
            <a:ext cx="12192000" cy="584775"/>
          </a:xfrm>
          <a:prstGeom prst="rect">
            <a:avLst/>
          </a:prstGeom>
          <a:noFill/>
        </p:spPr>
        <p:txBody>
          <a:bodyPr wrap="square">
            <a:spAutoFit/>
          </a:bodyPr>
          <a:lstStyle/>
          <a:p>
            <a:pPr algn="ctr"/>
            <a:r>
              <a:rPr lang="it-IT" sz="3200" b="0" i="0" dirty="0">
                <a:solidFill>
                  <a:schemeClr val="bg1"/>
                </a:solidFill>
                <a:effectLst/>
                <a:latin typeface="Segoe UI" panose="020B0502040204020203" pitchFamily="34" charset="0"/>
              </a:rPr>
              <a:t>COME APRIRE UNA RICHIESTA: MALFUNZIONAMENTO/2</a:t>
            </a:r>
            <a:endParaRPr lang="it-IT" sz="3200" dirty="0">
              <a:solidFill>
                <a:schemeClr val="bg1"/>
              </a:solidFill>
            </a:endParaRPr>
          </a:p>
        </p:txBody>
      </p:sp>
      <p:grpSp>
        <p:nvGrpSpPr>
          <p:cNvPr id="6" name="Gruppo 5">
            <a:extLst>
              <a:ext uri="{FF2B5EF4-FFF2-40B4-BE49-F238E27FC236}">
                <a16:creationId xmlns:a16="http://schemas.microsoft.com/office/drawing/2014/main" id="{9079FDB9-248F-C84E-A487-744CAFF53A2D}"/>
              </a:ext>
            </a:extLst>
          </p:cNvPr>
          <p:cNvGrpSpPr/>
          <p:nvPr/>
        </p:nvGrpSpPr>
        <p:grpSpPr>
          <a:xfrm>
            <a:off x="74250" y="974959"/>
            <a:ext cx="1096892" cy="1089583"/>
            <a:chOff x="838200" y="1665906"/>
            <a:chExt cx="1096892" cy="1089583"/>
          </a:xfrm>
        </p:grpSpPr>
        <p:pic>
          <p:nvPicPr>
            <p:cNvPr id="9" name="Elemento grafico 8" descr="Profilo femminile contorno">
              <a:extLst>
                <a:ext uri="{FF2B5EF4-FFF2-40B4-BE49-F238E27FC236}">
                  <a16:creationId xmlns:a16="http://schemas.microsoft.com/office/drawing/2014/main" id="{5B2F31A9-2958-42BC-6931-5C1956190D9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8200" y="1841089"/>
              <a:ext cx="914400" cy="914400"/>
            </a:xfrm>
            <a:prstGeom prst="rect">
              <a:avLst/>
            </a:prstGeom>
          </p:spPr>
        </p:pic>
        <p:pic>
          <p:nvPicPr>
            <p:cNvPr id="10" name="Elemento grafico 9" descr="Punto interrogativo contorno">
              <a:extLst>
                <a:ext uri="{FF2B5EF4-FFF2-40B4-BE49-F238E27FC236}">
                  <a16:creationId xmlns:a16="http://schemas.microsoft.com/office/drawing/2014/main" id="{5EBFF7A7-8F2F-3C72-99CD-2ED79B8D42B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56791" y="1665906"/>
              <a:ext cx="578301" cy="578301"/>
            </a:xfrm>
            <a:prstGeom prst="rect">
              <a:avLst/>
            </a:prstGeom>
          </p:spPr>
        </p:pic>
      </p:grpSp>
      <p:sp>
        <p:nvSpPr>
          <p:cNvPr id="14" name="Rettangolo con angoli arrotondati 13">
            <a:extLst>
              <a:ext uri="{FF2B5EF4-FFF2-40B4-BE49-F238E27FC236}">
                <a16:creationId xmlns:a16="http://schemas.microsoft.com/office/drawing/2014/main" id="{F8B39E50-4437-4E72-9091-A2054D1D0163}"/>
              </a:ext>
            </a:extLst>
          </p:cNvPr>
          <p:cNvSpPr/>
          <p:nvPr/>
        </p:nvSpPr>
        <p:spPr>
          <a:xfrm>
            <a:off x="5833987" y="1029689"/>
            <a:ext cx="4609092" cy="1681794"/>
          </a:xfrm>
          <a:prstGeom prst="roundRect">
            <a:avLst>
              <a:gd name="adj" fmla="val 9685"/>
            </a:avLst>
          </a:prstGeom>
          <a:noFill/>
          <a:ln w="38100">
            <a:solidFill>
              <a:srgbClr val="EB70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cxnSp>
        <p:nvCxnSpPr>
          <p:cNvPr id="15" name="Connettore 2 14">
            <a:extLst>
              <a:ext uri="{FF2B5EF4-FFF2-40B4-BE49-F238E27FC236}">
                <a16:creationId xmlns:a16="http://schemas.microsoft.com/office/drawing/2014/main" id="{02060BF3-43D9-47A9-5E74-57EEE5F683F2}"/>
              </a:ext>
            </a:extLst>
          </p:cNvPr>
          <p:cNvCxnSpPr>
            <a:cxnSpLocks/>
            <a:stCxn id="16" idx="3"/>
            <a:endCxn id="14" idx="1"/>
          </p:cNvCxnSpPr>
          <p:nvPr/>
        </p:nvCxnSpPr>
        <p:spPr>
          <a:xfrm>
            <a:off x="5034576" y="1530943"/>
            <a:ext cx="799411" cy="339643"/>
          </a:xfrm>
          <a:prstGeom prst="straightConnector1">
            <a:avLst/>
          </a:prstGeom>
          <a:ln w="38100">
            <a:solidFill>
              <a:srgbClr val="EB7005"/>
            </a:solidFill>
            <a:tailEnd type="triangle"/>
          </a:ln>
        </p:spPr>
        <p:style>
          <a:lnRef idx="1">
            <a:schemeClr val="accent1"/>
          </a:lnRef>
          <a:fillRef idx="0">
            <a:schemeClr val="accent1"/>
          </a:fillRef>
          <a:effectRef idx="0">
            <a:schemeClr val="accent1"/>
          </a:effectRef>
          <a:fontRef idx="minor">
            <a:schemeClr val="tx1"/>
          </a:fontRef>
        </p:style>
      </p:cxnSp>
      <p:sp>
        <p:nvSpPr>
          <p:cNvPr id="16" name="Segnaposto contenuto 2">
            <a:extLst>
              <a:ext uri="{FF2B5EF4-FFF2-40B4-BE49-F238E27FC236}">
                <a16:creationId xmlns:a16="http://schemas.microsoft.com/office/drawing/2014/main" id="{82FCF88A-4F21-EEE0-4B90-9C7564A1D8C5}"/>
              </a:ext>
            </a:extLst>
          </p:cNvPr>
          <p:cNvSpPr txBox="1">
            <a:spLocks/>
          </p:cNvSpPr>
          <p:nvPr/>
        </p:nvSpPr>
        <p:spPr>
          <a:xfrm>
            <a:off x="1423371" y="997344"/>
            <a:ext cx="3611205" cy="106719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it-IT" sz="1600" dirty="0"/>
              <a:t>Poiché il materiale deve essere fisicamente consegnato, è indispensabile indicare con precisione il luogo di consegna</a:t>
            </a:r>
          </a:p>
        </p:txBody>
      </p:sp>
      <p:sp>
        <p:nvSpPr>
          <p:cNvPr id="31" name="Rettangolo con angoli arrotondati 30">
            <a:extLst>
              <a:ext uri="{FF2B5EF4-FFF2-40B4-BE49-F238E27FC236}">
                <a16:creationId xmlns:a16="http://schemas.microsoft.com/office/drawing/2014/main" id="{D67F056F-15DF-C2ED-F3D6-BA8A81B38D86}"/>
              </a:ext>
            </a:extLst>
          </p:cNvPr>
          <p:cNvSpPr/>
          <p:nvPr/>
        </p:nvSpPr>
        <p:spPr>
          <a:xfrm>
            <a:off x="5841350" y="2772805"/>
            <a:ext cx="4601730" cy="483481"/>
          </a:xfrm>
          <a:prstGeom prst="roundRect">
            <a:avLst>
              <a:gd name="adj" fmla="val 11571"/>
            </a:avLst>
          </a:prstGeom>
          <a:noFill/>
          <a:ln w="38100">
            <a:solidFill>
              <a:srgbClr val="EB70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cxnSp>
        <p:nvCxnSpPr>
          <p:cNvPr id="32" name="Connettore 2 31">
            <a:extLst>
              <a:ext uri="{FF2B5EF4-FFF2-40B4-BE49-F238E27FC236}">
                <a16:creationId xmlns:a16="http://schemas.microsoft.com/office/drawing/2014/main" id="{FEF80EDC-3B03-9F6B-8AEF-CB9B85C6CAC4}"/>
              </a:ext>
            </a:extLst>
          </p:cNvPr>
          <p:cNvCxnSpPr>
            <a:cxnSpLocks/>
            <a:stCxn id="33" idx="3"/>
            <a:endCxn id="31" idx="1"/>
          </p:cNvCxnSpPr>
          <p:nvPr/>
        </p:nvCxnSpPr>
        <p:spPr>
          <a:xfrm>
            <a:off x="3933640" y="2357877"/>
            <a:ext cx="1907710" cy="656669"/>
          </a:xfrm>
          <a:prstGeom prst="straightConnector1">
            <a:avLst/>
          </a:prstGeom>
          <a:ln w="38100">
            <a:solidFill>
              <a:srgbClr val="EB7005"/>
            </a:solidFill>
            <a:tailEnd type="triangle"/>
          </a:ln>
        </p:spPr>
        <p:style>
          <a:lnRef idx="1">
            <a:schemeClr val="accent1"/>
          </a:lnRef>
          <a:fillRef idx="0">
            <a:schemeClr val="accent1"/>
          </a:fillRef>
          <a:effectRef idx="0">
            <a:schemeClr val="accent1"/>
          </a:effectRef>
          <a:fontRef idx="minor">
            <a:schemeClr val="tx1"/>
          </a:fontRef>
        </p:style>
      </p:cxnSp>
      <p:sp>
        <p:nvSpPr>
          <p:cNvPr id="33" name="Segnaposto contenuto 2">
            <a:extLst>
              <a:ext uri="{FF2B5EF4-FFF2-40B4-BE49-F238E27FC236}">
                <a16:creationId xmlns:a16="http://schemas.microsoft.com/office/drawing/2014/main" id="{B9C738D2-461E-C448-18BC-50119DCF1E82}"/>
              </a:ext>
            </a:extLst>
          </p:cNvPr>
          <p:cNvSpPr txBox="1">
            <a:spLocks/>
          </p:cNvSpPr>
          <p:nvPr/>
        </p:nvSpPr>
        <p:spPr>
          <a:xfrm>
            <a:off x="1399977" y="2004272"/>
            <a:ext cx="2533663" cy="707210"/>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it-IT" sz="1600" dirty="0"/>
              <a:t>Il numero di stazione serve per ragioni amministrative, accertarsi di conoscerlo</a:t>
            </a:r>
          </a:p>
        </p:txBody>
      </p:sp>
      <p:sp>
        <p:nvSpPr>
          <p:cNvPr id="21" name="Rettangolo con angoli arrotondati 20">
            <a:extLst>
              <a:ext uri="{FF2B5EF4-FFF2-40B4-BE49-F238E27FC236}">
                <a16:creationId xmlns:a16="http://schemas.microsoft.com/office/drawing/2014/main" id="{AC7794A4-C706-4760-AEAD-DA74363F1482}"/>
              </a:ext>
            </a:extLst>
          </p:cNvPr>
          <p:cNvSpPr/>
          <p:nvPr/>
        </p:nvSpPr>
        <p:spPr>
          <a:xfrm>
            <a:off x="5841350" y="3333919"/>
            <a:ext cx="4601730" cy="554018"/>
          </a:xfrm>
          <a:prstGeom prst="roundRect">
            <a:avLst>
              <a:gd name="adj" fmla="val 11571"/>
            </a:avLst>
          </a:prstGeom>
          <a:noFill/>
          <a:ln w="38100">
            <a:solidFill>
              <a:srgbClr val="EB70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3" name="Segnaposto contenuto 2">
            <a:extLst>
              <a:ext uri="{FF2B5EF4-FFF2-40B4-BE49-F238E27FC236}">
                <a16:creationId xmlns:a16="http://schemas.microsoft.com/office/drawing/2014/main" id="{2C1267FE-F110-1161-7D8B-F64CC0EC5B0B}"/>
              </a:ext>
            </a:extLst>
          </p:cNvPr>
          <p:cNvSpPr txBox="1">
            <a:spLocks/>
          </p:cNvSpPr>
          <p:nvPr/>
        </p:nvSpPr>
        <p:spPr>
          <a:xfrm>
            <a:off x="1399977" y="2838882"/>
            <a:ext cx="3262530" cy="951088"/>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it-IT" sz="1600" dirty="0"/>
              <a:t>Scegliere le attrezzature malfunzionanti o obsolete da sostituire. </a:t>
            </a:r>
            <a:r>
              <a:rPr lang="it-IT" sz="1600" b="1" dirty="0"/>
              <a:t>ATTENZIONE! </a:t>
            </a:r>
            <a:r>
              <a:rPr lang="it-IT" sz="1600" dirty="0"/>
              <a:t>È possibile sceglierne più di una, nel caso sia necessario, evitare di aprire più richieste per la stessa persona.</a:t>
            </a:r>
          </a:p>
        </p:txBody>
      </p:sp>
      <p:cxnSp>
        <p:nvCxnSpPr>
          <p:cNvPr id="24" name="Connettore 2 23">
            <a:extLst>
              <a:ext uri="{FF2B5EF4-FFF2-40B4-BE49-F238E27FC236}">
                <a16:creationId xmlns:a16="http://schemas.microsoft.com/office/drawing/2014/main" id="{67D16595-46B0-FA4C-5CA2-C7CB8C9F9189}"/>
              </a:ext>
            </a:extLst>
          </p:cNvPr>
          <p:cNvCxnSpPr>
            <a:cxnSpLocks/>
            <a:stCxn id="23" idx="3"/>
            <a:endCxn id="21" idx="1"/>
          </p:cNvCxnSpPr>
          <p:nvPr/>
        </p:nvCxnSpPr>
        <p:spPr>
          <a:xfrm>
            <a:off x="4662507" y="3314426"/>
            <a:ext cx="1178843" cy="296502"/>
          </a:xfrm>
          <a:prstGeom prst="straightConnector1">
            <a:avLst/>
          </a:prstGeom>
          <a:ln w="38100">
            <a:solidFill>
              <a:srgbClr val="EB7005"/>
            </a:solidFill>
            <a:tailEnd type="triangle"/>
          </a:ln>
        </p:spPr>
        <p:style>
          <a:lnRef idx="1">
            <a:schemeClr val="accent1"/>
          </a:lnRef>
          <a:fillRef idx="0">
            <a:schemeClr val="accent1"/>
          </a:fillRef>
          <a:effectRef idx="0">
            <a:schemeClr val="accent1"/>
          </a:effectRef>
          <a:fontRef idx="minor">
            <a:schemeClr val="tx1"/>
          </a:fontRef>
        </p:style>
      </p:cxnSp>
      <p:sp>
        <p:nvSpPr>
          <p:cNvPr id="25" name="Rettangolo con angoli arrotondati 24">
            <a:extLst>
              <a:ext uri="{FF2B5EF4-FFF2-40B4-BE49-F238E27FC236}">
                <a16:creationId xmlns:a16="http://schemas.microsoft.com/office/drawing/2014/main" id="{1E4FA416-E444-7D64-E001-ED9063FD79CF}"/>
              </a:ext>
            </a:extLst>
          </p:cNvPr>
          <p:cNvSpPr/>
          <p:nvPr/>
        </p:nvSpPr>
        <p:spPr>
          <a:xfrm>
            <a:off x="5833986" y="4887310"/>
            <a:ext cx="4616454" cy="1179261"/>
          </a:xfrm>
          <a:prstGeom prst="roundRect">
            <a:avLst>
              <a:gd name="adj" fmla="val 11571"/>
            </a:avLst>
          </a:prstGeom>
          <a:noFill/>
          <a:ln w="38100">
            <a:solidFill>
              <a:srgbClr val="EB70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6" name="Segnaposto contenuto 2">
            <a:extLst>
              <a:ext uri="{FF2B5EF4-FFF2-40B4-BE49-F238E27FC236}">
                <a16:creationId xmlns:a16="http://schemas.microsoft.com/office/drawing/2014/main" id="{BC86505E-BB6E-07CE-A24E-07733C9A957E}"/>
              </a:ext>
            </a:extLst>
          </p:cNvPr>
          <p:cNvSpPr txBox="1">
            <a:spLocks/>
          </p:cNvSpPr>
          <p:nvPr/>
        </p:nvSpPr>
        <p:spPr>
          <a:xfrm>
            <a:off x="1399977" y="5171090"/>
            <a:ext cx="3262530" cy="44773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it-IT" sz="1600" dirty="0"/>
              <a:t>Eventuali note aggiuntive</a:t>
            </a:r>
          </a:p>
        </p:txBody>
      </p:sp>
      <p:cxnSp>
        <p:nvCxnSpPr>
          <p:cNvPr id="30" name="Connettore 2 29">
            <a:extLst>
              <a:ext uri="{FF2B5EF4-FFF2-40B4-BE49-F238E27FC236}">
                <a16:creationId xmlns:a16="http://schemas.microsoft.com/office/drawing/2014/main" id="{A57416BA-A24D-1EDA-F062-3FE5E7BA2879}"/>
              </a:ext>
            </a:extLst>
          </p:cNvPr>
          <p:cNvCxnSpPr>
            <a:cxnSpLocks/>
          </p:cNvCxnSpPr>
          <p:nvPr/>
        </p:nvCxnSpPr>
        <p:spPr>
          <a:xfrm>
            <a:off x="4625718" y="5327057"/>
            <a:ext cx="1178842" cy="193806"/>
          </a:xfrm>
          <a:prstGeom prst="straightConnector1">
            <a:avLst/>
          </a:prstGeom>
          <a:ln w="38100">
            <a:solidFill>
              <a:srgbClr val="EB7005"/>
            </a:solidFill>
            <a:tailEnd type="triangle"/>
          </a:ln>
        </p:spPr>
        <p:style>
          <a:lnRef idx="1">
            <a:schemeClr val="accent1"/>
          </a:lnRef>
          <a:fillRef idx="0">
            <a:schemeClr val="accent1"/>
          </a:fillRef>
          <a:effectRef idx="0">
            <a:schemeClr val="accent1"/>
          </a:effectRef>
          <a:fontRef idx="minor">
            <a:schemeClr val="tx1"/>
          </a:fontRef>
        </p:style>
      </p:cxnSp>
      <p:sp>
        <p:nvSpPr>
          <p:cNvPr id="22" name="Segnaposto contenuto 2">
            <a:extLst>
              <a:ext uri="{FF2B5EF4-FFF2-40B4-BE49-F238E27FC236}">
                <a16:creationId xmlns:a16="http://schemas.microsoft.com/office/drawing/2014/main" id="{415231C6-D1C2-514A-0C70-62C305130E12}"/>
              </a:ext>
            </a:extLst>
          </p:cNvPr>
          <p:cNvSpPr txBox="1">
            <a:spLocks/>
          </p:cNvSpPr>
          <p:nvPr/>
        </p:nvSpPr>
        <p:spPr>
          <a:xfrm>
            <a:off x="1394727" y="3842623"/>
            <a:ext cx="3262530" cy="951088"/>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it-IT" sz="1600" dirty="0"/>
              <a:t>Allega la mail dell'helpdesk, esportandola in pdf o </a:t>
            </a:r>
            <a:r>
              <a:rPr lang="it-IT" sz="1600" dirty="0" err="1"/>
              <a:t>eml</a:t>
            </a:r>
            <a:r>
              <a:rPr lang="it-IT" sz="1600" dirty="0"/>
              <a:t>, o con uno </a:t>
            </a:r>
            <a:r>
              <a:rPr lang="it-IT" sz="1600" dirty="0" err="1"/>
              <a:t>screenshot</a:t>
            </a:r>
            <a:r>
              <a:rPr lang="it-IT" sz="1600" dirty="0"/>
              <a:t>, o qualsiasi altro metodo per riprodurre la mail ricevuta. </a:t>
            </a:r>
          </a:p>
        </p:txBody>
      </p:sp>
      <p:cxnSp>
        <p:nvCxnSpPr>
          <p:cNvPr id="27" name="Connettore 2 26">
            <a:extLst>
              <a:ext uri="{FF2B5EF4-FFF2-40B4-BE49-F238E27FC236}">
                <a16:creationId xmlns:a16="http://schemas.microsoft.com/office/drawing/2014/main" id="{38457981-C134-458E-2267-D1920152DEA9}"/>
              </a:ext>
            </a:extLst>
          </p:cNvPr>
          <p:cNvCxnSpPr>
            <a:cxnSpLocks/>
          </p:cNvCxnSpPr>
          <p:nvPr/>
        </p:nvCxnSpPr>
        <p:spPr>
          <a:xfrm>
            <a:off x="4606809" y="4116363"/>
            <a:ext cx="1178843" cy="296502"/>
          </a:xfrm>
          <a:prstGeom prst="straightConnector1">
            <a:avLst/>
          </a:prstGeom>
          <a:ln w="38100">
            <a:solidFill>
              <a:srgbClr val="EB7005"/>
            </a:solidFill>
            <a:tailEnd type="triangle"/>
          </a:ln>
        </p:spPr>
        <p:style>
          <a:lnRef idx="1">
            <a:schemeClr val="accent1"/>
          </a:lnRef>
          <a:fillRef idx="0">
            <a:schemeClr val="accent1"/>
          </a:fillRef>
          <a:effectRef idx="0">
            <a:schemeClr val="accent1"/>
          </a:effectRef>
          <a:fontRef idx="minor">
            <a:schemeClr val="tx1"/>
          </a:fontRef>
        </p:style>
      </p:cxnSp>
      <p:sp>
        <p:nvSpPr>
          <p:cNvPr id="28" name="Rettangolo con angoli arrotondati 27">
            <a:extLst>
              <a:ext uri="{FF2B5EF4-FFF2-40B4-BE49-F238E27FC236}">
                <a16:creationId xmlns:a16="http://schemas.microsoft.com/office/drawing/2014/main" id="{3B3922B6-7865-E763-257A-7DD2F7206EA1}"/>
              </a:ext>
            </a:extLst>
          </p:cNvPr>
          <p:cNvSpPr/>
          <p:nvPr/>
        </p:nvSpPr>
        <p:spPr>
          <a:xfrm>
            <a:off x="5842401" y="3946673"/>
            <a:ext cx="4601730" cy="847037"/>
          </a:xfrm>
          <a:prstGeom prst="roundRect">
            <a:avLst>
              <a:gd name="adj" fmla="val 11571"/>
            </a:avLst>
          </a:prstGeom>
          <a:noFill/>
          <a:ln w="38100">
            <a:solidFill>
              <a:srgbClr val="EB70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9972953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egnaposto contenuto 2">
            <a:extLst>
              <a:ext uri="{FF2B5EF4-FFF2-40B4-BE49-F238E27FC236}">
                <a16:creationId xmlns:a16="http://schemas.microsoft.com/office/drawing/2014/main" id="{8A428E7C-1458-C5C9-4B7E-27159A2B612A}"/>
              </a:ext>
            </a:extLst>
          </p:cNvPr>
          <p:cNvSpPr txBox="1">
            <a:spLocks/>
          </p:cNvSpPr>
          <p:nvPr/>
        </p:nvSpPr>
        <p:spPr>
          <a:xfrm>
            <a:off x="370681" y="1194528"/>
            <a:ext cx="11240368" cy="4829832"/>
          </a:xfrm>
          <a:prstGeom prst="rect">
            <a:avLst/>
          </a:prstGeom>
        </p:spPr>
        <p:txBody>
          <a:bodyPr vert="horz" lIns="91440" tIns="45720" rIns="91440" bIns="45720" numCol="2"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809625" algn="l"/>
            <a:r>
              <a:rPr lang="it-IT" sz="1800" b="1" dirty="0">
                <a:solidFill>
                  <a:srgbClr val="152F52"/>
                </a:solidFill>
              </a:rPr>
              <a:t>Applicazione</a:t>
            </a:r>
            <a:r>
              <a:rPr lang="it-IT" sz="1800" dirty="0"/>
              <a:t>: il software, il sito web, su cui si necessita supporto e/o per il quale si decide di aprire una segnalazione.</a:t>
            </a:r>
          </a:p>
          <a:p>
            <a:pPr marL="809625" algn="l"/>
            <a:endParaRPr lang="it-IT" sz="1800" dirty="0"/>
          </a:p>
          <a:p>
            <a:pPr marL="809625" algn="l"/>
            <a:r>
              <a:rPr lang="it-IT" sz="1800" b="1" dirty="0">
                <a:solidFill>
                  <a:srgbClr val="152F52"/>
                </a:solidFill>
              </a:rPr>
              <a:t>Utente</a:t>
            </a:r>
            <a:r>
              <a:rPr lang="it-IT" sz="1800" dirty="0"/>
              <a:t>: utilizzatore dell’applicazione che necessita di supporto tecnico informatico.</a:t>
            </a:r>
          </a:p>
          <a:p>
            <a:pPr marL="809625" algn="l"/>
            <a:endParaRPr lang="it-IT" sz="1800" b="1" dirty="0"/>
          </a:p>
          <a:p>
            <a:pPr marL="809625" algn="l"/>
            <a:r>
              <a:rPr lang="it-IT" sz="1800" b="1" dirty="0">
                <a:solidFill>
                  <a:srgbClr val="152F52"/>
                </a:solidFill>
              </a:rPr>
              <a:t>Responsabile Applicativo (RA)</a:t>
            </a:r>
            <a:r>
              <a:rPr lang="it-IT" sz="1800" dirty="0"/>
              <a:t>: il tecnico della Direzione dei Sistemi Informativi responsabile dell’applicazione, primo assegnatario dei ticket sull’applicazione.</a:t>
            </a:r>
          </a:p>
          <a:p>
            <a:pPr marL="809625" algn="l"/>
            <a:endParaRPr lang="it-IT" sz="1800" b="1" dirty="0"/>
          </a:p>
          <a:p>
            <a:pPr marL="809625" algn="l"/>
            <a:r>
              <a:rPr lang="it-IT" sz="1800" b="1" dirty="0">
                <a:solidFill>
                  <a:srgbClr val="152F52"/>
                </a:solidFill>
              </a:rPr>
              <a:t>Fornitore</a:t>
            </a:r>
            <a:r>
              <a:rPr lang="it-IT" sz="1800" dirty="0"/>
              <a:t>: il fornitore dell’applicazione, un dipendente della ditta che ha sviluppato il software e/o che ne fornisce supporto e manutenzione.</a:t>
            </a:r>
          </a:p>
          <a:p>
            <a:pPr marL="809625" algn="l"/>
            <a:r>
              <a:rPr lang="it-IT" sz="1800" b="1" dirty="0">
                <a:solidFill>
                  <a:srgbClr val="152F52"/>
                </a:solidFill>
              </a:rPr>
              <a:t>Help Desk Livello 0</a:t>
            </a:r>
            <a:r>
              <a:rPr lang="it-IT" sz="1800" dirty="0"/>
              <a:t>: tecnici delegati a gestire i ticket non correttamente assegnati/arrivati via mail, o dirimere i dubbi. Il loro intervento è più limitato rispetto al vecchio </a:t>
            </a:r>
            <a:r>
              <a:rPr lang="it-IT" sz="1800" dirty="0" err="1"/>
              <a:t>Jira</a:t>
            </a:r>
            <a:endParaRPr lang="it-IT" sz="1800" dirty="0"/>
          </a:p>
          <a:p>
            <a:pPr marL="809625" algn="l"/>
            <a:endParaRPr lang="it-IT" sz="1800" b="1" dirty="0">
              <a:solidFill>
                <a:srgbClr val="152F52"/>
              </a:solidFill>
            </a:endParaRPr>
          </a:p>
          <a:p>
            <a:pPr marL="809625" algn="l"/>
            <a:r>
              <a:rPr lang="it-IT" sz="1800" b="1" dirty="0">
                <a:solidFill>
                  <a:srgbClr val="152F52"/>
                </a:solidFill>
              </a:rPr>
              <a:t>Help Desk Livello 1</a:t>
            </a:r>
            <a:r>
              <a:rPr lang="it-IT" sz="1800" dirty="0"/>
              <a:t>: coincide in generale con il Responsabile Applicativo, e si tratta di tecnici con conoscenza sul dominio tecnico e funzionale dell'applicazione.</a:t>
            </a:r>
          </a:p>
          <a:p>
            <a:pPr marL="809625" algn="l"/>
            <a:endParaRPr lang="it-IT" sz="1800" b="1" dirty="0">
              <a:solidFill>
                <a:srgbClr val="152F52"/>
              </a:solidFill>
            </a:endParaRPr>
          </a:p>
          <a:p>
            <a:pPr marL="809625" algn="l"/>
            <a:r>
              <a:rPr lang="it-IT" sz="1800" b="1" dirty="0">
                <a:solidFill>
                  <a:srgbClr val="152F52"/>
                </a:solidFill>
              </a:rPr>
              <a:t>Help Desk Livello 2</a:t>
            </a:r>
            <a:r>
              <a:rPr lang="it-IT" sz="1800" dirty="0"/>
              <a:t>: persona esterna al settore che interviene quando il ticket non è risolvibile a livello 1. Di solito coincide col fornitore.</a:t>
            </a:r>
          </a:p>
          <a:p>
            <a:pPr algn="l"/>
            <a:endParaRPr lang="it-IT" sz="2000" dirty="0"/>
          </a:p>
        </p:txBody>
      </p:sp>
      <p:pic>
        <p:nvPicPr>
          <p:cNvPr id="4" name="Elemento grafico 3" descr="Call center contorno">
            <a:extLst>
              <a:ext uri="{FF2B5EF4-FFF2-40B4-BE49-F238E27FC236}">
                <a16:creationId xmlns:a16="http://schemas.microsoft.com/office/drawing/2014/main" id="{03BBF78E-D4F0-91BD-A0CB-2EF7DAB3BC6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2533" y="3412083"/>
            <a:ext cx="496934" cy="496934"/>
          </a:xfrm>
          <a:prstGeom prst="rect">
            <a:avLst/>
          </a:prstGeom>
        </p:spPr>
      </p:pic>
      <p:grpSp>
        <p:nvGrpSpPr>
          <p:cNvPr id="5" name="Gruppo 4">
            <a:extLst>
              <a:ext uri="{FF2B5EF4-FFF2-40B4-BE49-F238E27FC236}">
                <a16:creationId xmlns:a16="http://schemas.microsoft.com/office/drawing/2014/main" id="{5184BB65-8660-4C90-5C74-F529F969528A}"/>
              </a:ext>
            </a:extLst>
          </p:cNvPr>
          <p:cNvGrpSpPr/>
          <p:nvPr/>
        </p:nvGrpSpPr>
        <p:grpSpPr>
          <a:xfrm>
            <a:off x="665844" y="2409889"/>
            <a:ext cx="592138" cy="592138"/>
            <a:chOff x="838200" y="1665906"/>
            <a:chExt cx="1096892" cy="1089583"/>
          </a:xfrm>
        </p:grpSpPr>
        <p:pic>
          <p:nvPicPr>
            <p:cNvPr id="6" name="Elemento grafico 5" descr="Profilo femminile contorno">
              <a:extLst>
                <a:ext uri="{FF2B5EF4-FFF2-40B4-BE49-F238E27FC236}">
                  <a16:creationId xmlns:a16="http://schemas.microsoft.com/office/drawing/2014/main" id="{B106B06E-DA38-DBDB-C8A3-D043E8AD801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38200" y="1841089"/>
              <a:ext cx="914400" cy="914400"/>
            </a:xfrm>
            <a:prstGeom prst="rect">
              <a:avLst/>
            </a:prstGeom>
          </p:spPr>
        </p:pic>
        <p:pic>
          <p:nvPicPr>
            <p:cNvPr id="7" name="Elemento grafico 6" descr="Punto interrogativo contorno">
              <a:extLst>
                <a:ext uri="{FF2B5EF4-FFF2-40B4-BE49-F238E27FC236}">
                  <a16:creationId xmlns:a16="http://schemas.microsoft.com/office/drawing/2014/main" id="{424A02C6-3741-5D1A-9762-152A9735813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356791" y="1665906"/>
              <a:ext cx="578301" cy="578301"/>
            </a:xfrm>
            <a:prstGeom prst="rect">
              <a:avLst/>
            </a:prstGeom>
          </p:spPr>
        </p:pic>
      </p:grpSp>
      <p:sp>
        <p:nvSpPr>
          <p:cNvPr id="8" name="CasellaDiTesto 7">
            <a:extLst>
              <a:ext uri="{FF2B5EF4-FFF2-40B4-BE49-F238E27FC236}">
                <a16:creationId xmlns:a16="http://schemas.microsoft.com/office/drawing/2014/main" id="{60FD9A23-C86C-B0BA-6F5E-6355D2736A47}"/>
              </a:ext>
            </a:extLst>
          </p:cNvPr>
          <p:cNvSpPr txBox="1"/>
          <p:nvPr/>
        </p:nvSpPr>
        <p:spPr>
          <a:xfrm>
            <a:off x="0" y="192999"/>
            <a:ext cx="12192000" cy="584775"/>
          </a:xfrm>
          <a:prstGeom prst="rect">
            <a:avLst/>
          </a:prstGeom>
          <a:noFill/>
        </p:spPr>
        <p:txBody>
          <a:bodyPr wrap="square">
            <a:spAutoFit/>
          </a:bodyPr>
          <a:lstStyle/>
          <a:p>
            <a:pPr algn="ctr"/>
            <a:r>
              <a:rPr lang="it-IT" sz="3200" b="0" i="0" dirty="0">
                <a:solidFill>
                  <a:schemeClr val="bg1"/>
                </a:solidFill>
                <a:effectLst/>
                <a:latin typeface="Segoe UI" panose="020B0502040204020203" pitchFamily="34" charset="0"/>
              </a:rPr>
              <a:t>GLOSSARIO</a:t>
            </a:r>
            <a:endParaRPr lang="it-IT" sz="3200" dirty="0">
              <a:solidFill>
                <a:schemeClr val="bg1"/>
              </a:solidFill>
            </a:endParaRPr>
          </a:p>
        </p:txBody>
      </p:sp>
      <p:pic>
        <p:nvPicPr>
          <p:cNvPr id="10" name="Elemento grafico 9" descr="Illustratore con riempimento a tinta unita">
            <a:extLst>
              <a:ext uri="{FF2B5EF4-FFF2-40B4-BE49-F238E27FC236}">
                <a16:creationId xmlns:a16="http://schemas.microsoft.com/office/drawing/2014/main" id="{EFD7E22F-02C6-410F-E406-BD197D98A21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66750" y="1315222"/>
            <a:ext cx="433546" cy="433546"/>
          </a:xfrm>
          <a:prstGeom prst="rect">
            <a:avLst/>
          </a:prstGeom>
        </p:spPr>
      </p:pic>
      <p:pic>
        <p:nvPicPr>
          <p:cNvPr id="12" name="Elemento grafico 11" descr="Programmatore (maschile) contorno">
            <a:extLst>
              <a:ext uri="{FF2B5EF4-FFF2-40B4-BE49-F238E27FC236}">
                <a16:creationId xmlns:a16="http://schemas.microsoft.com/office/drawing/2014/main" id="{A14777D1-FE82-DCBD-2C0F-F6BCCCAED2E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08732" y="4966413"/>
            <a:ext cx="506338" cy="506338"/>
          </a:xfrm>
          <a:prstGeom prst="rect">
            <a:avLst/>
          </a:prstGeom>
        </p:spPr>
      </p:pic>
      <p:pic>
        <p:nvPicPr>
          <p:cNvPr id="3" name="Elemento grafico 2" descr="Badge 1 contorno">
            <a:extLst>
              <a:ext uri="{FF2B5EF4-FFF2-40B4-BE49-F238E27FC236}">
                <a16:creationId xmlns:a16="http://schemas.microsoft.com/office/drawing/2014/main" id="{D03BAA83-2FD9-5CE1-7DE0-37C871BEECEE}"/>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208984" y="2694925"/>
            <a:ext cx="480853" cy="480853"/>
          </a:xfrm>
          <a:prstGeom prst="rect">
            <a:avLst/>
          </a:prstGeom>
        </p:spPr>
      </p:pic>
      <p:pic>
        <p:nvPicPr>
          <p:cNvPr id="13" name="Elemento grafico 12" descr="Badge contorno">
            <a:extLst>
              <a:ext uri="{FF2B5EF4-FFF2-40B4-BE49-F238E27FC236}">
                <a16:creationId xmlns:a16="http://schemas.microsoft.com/office/drawing/2014/main" id="{E3FF7A55-2AFF-D181-39A3-AF41F420BD2C}"/>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208983" y="4152553"/>
            <a:ext cx="480853" cy="480853"/>
          </a:xfrm>
          <a:prstGeom prst="rect">
            <a:avLst/>
          </a:prstGeom>
        </p:spPr>
      </p:pic>
      <p:pic>
        <p:nvPicPr>
          <p:cNvPr id="15" name="Elemento grafico 14" descr="Smile di Harvey Ball 0% con riempimento a tinta unita">
            <a:extLst>
              <a:ext uri="{FF2B5EF4-FFF2-40B4-BE49-F238E27FC236}">
                <a16:creationId xmlns:a16="http://schemas.microsoft.com/office/drawing/2014/main" id="{1F7D5260-07D7-1157-E313-3C0CD701ECB7}"/>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6208983" y="1256785"/>
            <a:ext cx="480853" cy="480853"/>
          </a:xfrm>
          <a:prstGeom prst="rect">
            <a:avLst/>
          </a:prstGeom>
        </p:spPr>
      </p:pic>
    </p:spTree>
    <p:extLst>
      <p:ext uri="{BB962C8B-B14F-4D97-AF65-F5344CB8AC3E}">
        <p14:creationId xmlns:p14="http://schemas.microsoft.com/office/powerpoint/2010/main" val="41018648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3EC2C5F8-4E7D-C18B-141F-8C94203E60F8}"/>
              </a:ext>
            </a:extLst>
          </p:cNvPr>
          <p:cNvSpPr txBox="1"/>
          <p:nvPr/>
        </p:nvSpPr>
        <p:spPr>
          <a:xfrm>
            <a:off x="0" y="192999"/>
            <a:ext cx="12192000" cy="584775"/>
          </a:xfrm>
          <a:prstGeom prst="rect">
            <a:avLst/>
          </a:prstGeom>
          <a:noFill/>
        </p:spPr>
        <p:txBody>
          <a:bodyPr wrap="square">
            <a:spAutoFit/>
          </a:bodyPr>
          <a:lstStyle/>
          <a:p>
            <a:pPr algn="ctr"/>
            <a:r>
              <a:rPr lang="it-IT" sz="3200" b="0" i="0" dirty="0">
                <a:solidFill>
                  <a:schemeClr val="bg1"/>
                </a:solidFill>
                <a:effectLst/>
                <a:latin typeface="Segoe UI" panose="020B0502040204020203" pitchFamily="34" charset="0"/>
              </a:rPr>
              <a:t>MAIL DI RIEPILOGO SEGNALAZIONE</a:t>
            </a:r>
            <a:endParaRPr lang="it-IT" sz="3200" dirty="0">
              <a:solidFill>
                <a:schemeClr val="bg1"/>
              </a:solidFill>
            </a:endParaRPr>
          </a:p>
        </p:txBody>
      </p:sp>
      <p:grpSp>
        <p:nvGrpSpPr>
          <p:cNvPr id="5" name="Gruppo 4">
            <a:extLst>
              <a:ext uri="{FF2B5EF4-FFF2-40B4-BE49-F238E27FC236}">
                <a16:creationId xmlns:a16="http://schemas.microsoft.com/office/drawing/2014/main" id="{396D20C3-FA3C-C047-C5E3-9FEAF9344AF9}"/>
              </a:ext>
            </a:extLst>
          </p:cNvPr>
          <p:cNvGrpSpPr/>
          <p:nvPr/>
        </p:nvGrpSpPr>
        <p:grpSpPr>
          <a:xfrm>
            <a:off x="74250" y="974959"/>
            <a:ext cx="1096892" cy="1089583"/>
            <a:chOff x="838200" y="1665906"/>
            <a:chExt cx="1096892" cy="1089583"/>
          </a:xfrm>
        </p:grpSpPr>
        <p:pic>
          <p:nvPicPr>
            <p:cNvPr id="6" name="Elemento grafico 5" descr="Profilo femminile contorno">
              <a:extLst>
                <a:ext uri="{FF2B5EF4-FFF2-40B4-BE49-F238E27FC236}">
                  <a16:creationId xmlns:a16="http://schemas.microsoft.com/office/drawing/2014/main" id="{567E10A0-74CD-F954-F74A-7FD3CB5C1B1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8200" y="1841089"/>
              <a:ext cx="914400" cy="914400"/>
            </a:xfrm>
            <a:prstGeom prst="rect">
              <a:avLst/>
            </a:prstGeom>
          </p:spPr>
        </p:pic>
        <p:pic>
          <p:nvPicPr>
            <p:cNvPr id="9" name="Elemento grafico 8" descr="Punto interrogativo contorno">
              <a:extLst>
                <a:ext uri="{FF2B5EF4-FFF2-40B4-BE49-F238E27FC236}">
                  <a16:creationId xmlns:a16="http://schemas.microsoft.com/office/drawing/2014/main" id="{CE39D5C4-F34C-2B8A-5E99-E2AFA6B6B8B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56791" y="1665906"/>
              <a:ext cx="578301" cy="578301"/>
            </a:xfrm>
            <a:prstGeom prst="rect">
              <a:avLst/>
            </a:prstGeom>
          </p:spPr>
        </p:pic>
      </p:grpSp>
      <p:pic>
        <p:nvPicPr>
          <p:cNvPr id="7" name="Immagine 6">
            <a:extLst>
              <a:ext uri="{FF2B5EF4-FFF2-40B4-BE49-F238E27FC236}">
                <a16:creationId xmlns:a16="http://schemas.microsoft.com/office/drawing/2014/main" id="{14259A22-3565-2F71-EDD5-88C4E9E9BD49}"/>
              </a:ext>
            </a:extLst>
          </p:cNvPr>
          <p:cNvPicPr>
            <a:picLocks noChangeAspect="1"/>
          </p:cNvPicPr>
          <p:nvPr/>
        </p:nvPicPr>
        <p:blipFill>
          <a:blip r:embed="rId6"/>
          <a:stretch>
            <a:fillRect/>
          </a:stretch>
        </p:blipFill>
        <p:spPr>
          <a:xfrm>
            <a:off x="3043236" y="2172868"/>
            <a:ext cx="7595335" cy="3471649"/>
          </a:xfrm>
          <a:prstGeom prst="rect">
            <a:avLst/>
          </a:prstGeom>
          <a:ln>
            <a:noFill/>
          </a:ln>
          <a:effectLst>
            <a:outerShdw blurRad="292100" dist="139700" dir="2700000" algn="tl" rotWithShape="0">
              <a:srgbClr val="333333">
                <a:alpha val="65000"/>
              </a:srgbClr>
            </a:outerShdw>
          </a:effectLst>
        </p:spPr>
      </p:pic>
      <p:sp>
        <p:nvSpPr>
          <p:cNvPr id="2" name="Rettangolo con angoli arrotondati 1">
            <a:extLst>
              <a:ext uri="{FF2B5EF4-FFF2-40B4-BE49-F238E27FC236}">
                <a16:creationId xmlns:a16="http://schemas.microsoft.com/office/drawing/2014/main" id="{74C2C06C-D8C3-4824-F933-3038815E92C6}"/>
              </a:ext>
            </a:extLst>
          </p:cNvPr>
          <p:cNvSpPr/>
          <p:nvPr/>
        </p:nvSpPr>
        <p:spPr>
          <a:xfrm>
            <a:off x="3581399" y="4396214"/>
            <a:ext cx="1209675" cy="238125"/>
          </a:xfrm>
          <a:prstGeom prst="roundRect">
            <a:avLst>
              <a:gd name="adj" fmla="val 9216"/>
            </a:avLst>
          </a:prstGeom>
          <a:noFill/>
          <a:ln w="38100">
            <a:solidFill>
              <a:srgbClr val="EB70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cxnSp>
        <p:nvCxnSpPr>
          <p:cNvPr id="3" name="Connettore 2 2">
            <a:extLst>
              <a:ext uri="{FF2B5EF4-FFF2-40B4-BE49-F238E27FC236}">
                <a16:creationId xmlns:a16="http://schemas.microsoft.com/office/drawing/2014/main" id="{D06A4D2E-2C03-CA12-4E67-E85652864A3B}"/>
              </a:ext>
            </a:extLst>
          </p:cNvPr>
          <p:cNvCxnSpPr>
            <a:cxnSpLocks/>
            <a:stCxn id="10" idx="3"/>
            <a:endCxn id="2" idx="1"/>
          </p:cNvCxnSpPr>
          <p:nvPr/>
        </p:nvCxnSpPr>
        <p:spPr>
          <a:xfrm>
            <a:off x="2261971" y="4229100"/>
            <a:ext cx="1319428" cy="286177"/>
          </a:xfrm>
          <a:prstGeom prst="straightConnector1">
            <a:avLst/>
          </a:prstGeom>
          <a:noFill/>
          <a:ln w="38100">
            <a:solidFill>
              <a:srgbClr val="EB7005"/>
            </a:solidFill>
          </a:ln>
        </p:spPr>
        <p:style>
          <a:lnRef idx="2">
            <a:schemeClr val="accent1">
              <a:shade val="50000"/>
            </a:schemeClr>
          </a:lnRef>
          <a:fillRef idx="1">
            <a:schemeClr val="accent1"/>
          </a:fillRef>
          <a:effectRef idx="0">
            <a:schemeClr val="accent1"/>
          </a:effectRef>
          <a:fontRef idx="minor">
            <a:schemeClr val="lt1"/>
          </a:fontRef>
        </p:style>
      </p:cxnSp>
      <p:sp>
        <p:nvSpPr>
          <p:cNvPr id="8" name="Segnaposto contenuto 2">
            <a:extLst>
              <a:ext uri="{FF2B5EF4-FFF2-40B4-BE49-F238E27FC236}">
                <a16:creationId xmlns:a16="http://schemas.microsoft.com/office/drawing/2014/main" id="{D1159192-D58D-7813-C5D8-A42B85B1535A}"/>
              </a:ext>
            </a:extLst>
          </p:cNvPr>
          <p:cNvSpPr txBox="1">
            <a:spLocks/>
          </p:cNvSpPr>
          <p:nvPr/>
        </p:nvSpPr>
        <p:spPr>
          <a:xfrm>
            <a:off x="1606590" y="1264108"/>
            <a:ext cx="8896350" cy="684509"/>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it-IT" sz="2000" dirty="0"/>
              <a:t>ESEMPIO di mail di riepilogo che si riceve dopo l’inserimento di una segnalazione. Verrà inviata una seconda mail quando il ticket viene preso in carico dall'Ufficio Gestione Attrezzature, e una ulteriore quando il ticket viene concluso (in seguito alla consegna del materiale).</a:t>
            </a:r>
          </a:p>
        </p:txBody>
      </p:sp>
      <p:sp>
        <p:nvSpPr>
          <p:cNvPr id="10" name="Segnaposto contenuto 2">
            <a:extLst>
              <a:ext uri="{FF2B5EF4-FFF2-40B4-BE49-F238E27FC236}">
                <a16:creationId xmlns:a16="http://schemas.microsoft.com/office/drawing/2014/main" id="{8BDFD6D1-E970-4F4F-24D3-9F9D0F7498DD}"/>
              </a:ext>
            </a:extLst>
          </p:cNvPr>
          <p:cNvSpPr txBox="1">
            <a:spLocks/>
          </p:cNvSpPr>
          <p:nvPr/>
        </p:nvSpPr>
        <p:spPr>
          <a:xfrm>
            <a:off x="423213" y="3771899"/>
            <a:ext cx="1838758" cy="914401"/>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it-IT" sz="1600" dirty="0"/>
              <a:t>Cliccando sul link si accede al portale per visualizzare la richiesta</a:t>
            </a:r>
          </a:p>
        </p:txBody>
      </p:sp>
    </p:spTree>
    <p:extLst>
      <p:ext uri="{BB962C8B-B14F-4D97-AF65-F5344CB8AC3E}">
        <p14:creationId xmlns:p14="http://schemas.microsoft.com/office/powerpoint/2010/main" val="3068673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3EC2C5F8-4E7D-C18B-141F-8C94203E60F8}"/>
              </a:ext>
            </a:extLst>
          </p:cNvPr>
          <p:cNvSpPr txBox="1"/>
          <p:nvPr/>
        </p:nvSpPr>
        <p:spPr>
          <a:xfrm>
            <a:off x="0" y="192999"/>
            <a:ext cx="12192000" cy="584775"/>
          </a:xfrm>
          <a:prstGeom prst="rect">
            <a:avLst/>
          </a:prstGeom>
          <a:noFill/>
        </p:spPr>
        <p:txBody>
          <a:bodyPr wrap="square">
            <a:spAutoFit/>
          </a:bodyPr>
          <a:lstStyle/>
          <a:p>
            <a:pPr algn="ctr"/>
            <a:r>
              <a:rPr lang="it-IT" sz="3200" b="0" i="0" dirty="0">
                <a:solidFill>
                  <a:schemeClr val="bg1"/>
                </a:solidFill>
                <a:effectLst/>
                <a:latin typeface="Segoe UI" panose="020B0502040204020203" pitchFamily="34" charset="0"/>
              </a:rPr>
              <a:t>RIEPILOGO SEGNALAZIONE CREATA</a:t>
            </a:r>
            <a:endParaRPr lang="it-IT" sz="3200" dirty="0">
              <a:solidFill>
                <a:schemeClr val="bg1"/>
              </a:solidFill>
            </a:endParaRPr>
          </a:p>
        </p:txBody>
      </p:sp>
      <p:grpSp>
        <p:nvGrpSpPr>
          <p:cNvPr id="5" name="Gruppo 4">
            <a:extLst>
              <a:ext uri="{FF2B5EF4-FFF2-40B4-BE49-F238E27FC236}">
                <a16:creationId xmlns:a16="http://schemas.microsoft.com/office/drawing/2014/main" id="{396D20C3-FA3C-C047-C5E3-9FEAF9344AF9}"/>
              </a:ext>
            </a:extLst>
          </p:cNvPr>
          <p:cNvGrpSpPr/>
          <p:nvPr/>
        </p:nvGrpSpPr>
        <p:grpSpPr>
          <a:xfrm>
            <a:off x="74250" y="974959"/>
            <a:ext cx="1096892" cy="1089583"/>
            <a:chOff x="838200" y="1665906"/>
            <a:chExt cx="1096892" cy="1089583"/>
          </a:xfrm>
        </p:grpSpPr>
        <p:pic>
          <p:nvPicPr>
            <p:cNvPr id="6" name="Elemento grafico 5" descr="Profilo femminile contorno">
              <a:extLst>
                <a:ext uri="{FF2B5EF4-FFF2-40B4-BE49-F238E27FC236}">
                  <a16:creationId xmlns:a16="http://schemas.microsoft.com/office/drawing/2014/main" id="{567E10A0-74CD-F954-F74A-7FD3CB5C1B1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8200" y="1841089"/>
              <a:ext cx="914400" cy="914400"/>
            </a:xfrm>
            <a:prstGeom prst="rect">
              <a:avLst/>
            </a:prstGeom>
          </p:spPr>
        </p:pic>
        <p:pic>
          <p:nvPicPr>
            <p:cNvPr id="9" name="Elemento grafico 8" descr="Punto interrogativo contorno">
              <a:extLst>
                <a:ext uri="{FF2B5EF4-FFF2-40B4-BE49-F238E27FC236}">
                  <a16:creationId xmlns:a16="http://schemas.microsoft.com/office/drawing/2014/main" id="{CE39D5C4-F34C-2B8A-5E99-E2AFA6B6B8B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56791" y="1665906"/>
              <a:ext cx="578301" cy="578301"/>
            </a:xfrm>
            <a:prstGeom prst="rect">
              <a:avLst/>
            </a:prstGeom>
          </p:spPr>
        </p:pic>
      </p:grpSp>
      <p:pic>
        <p:nvPicPr>
          <p:cNvPr id="7" name="Immagine 6">
            <a:extLst>
              <a:ext uri="{FF2B5EF4-FFF2-40B4-BE49-F238E27FC236}">
                <a16:creationId xmlns:a16="http://schemas.microsoft.com/office/drawing/2014/main" id="{CE4055CA-2BC9-2962-0027-77D4507E8C82}"/>
              </a:ext>
            </a:extLst>
          </p:cNvPr>
          <p:cNvPicPr>
            <a:picLocks noChangeAspect="1"/>
          </p:cNvPicPr>
          <p:nvPr/>
        </p:nvPicPr>
        <p:blipFill>
          <a:blip r:embed="rId6"/>
          <a:stretch>
            <a:fillRect/>
          </a:stretch>
        </p:blipFill>
        <p:spPr>
          <a:xfrm>
            <a:off x="2928072" y="1150142"/>
            <a:ext cx="6335856" cy="489511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667893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3EC2C5F8-4E7D-C18B-141F-8C94203E60F8}"/>
              </a:ext>
            </a:extLst>
          </p:cNvPr>
          <p:cNvSpPr txBox="1"/>
          <p:nvPr/>
        </p:nvSpPr>
        <p:spPr>
          <a:xfrm>
            <a:off x="0" y="192999"/>
            <a:ext cx="12192000" cy="584775"/>
          </a:xfrm>
          <a:prstGeom prst="rect">
            <a:avLst/>
          </a:prstGeom>
          <a:noFill/>
        </p:spPr>
        <p:txBody>
          <a:bodyPr wrap="square">
            <a:spAutoFit/>
          </a:bodyPr>
          <a:lstStyle/>
          <a:p>
            <a:pPr algn="ctr"/>
            <a:r>
              <a:rPr lang="it-IT" sz="3200" b="0" i="0" dirty="0">
                <a:solidFill>
                  <a:schemeClr val="bg1"/>
                </a:solidFill>
                <a:effectLst/>
                <a:latin typeface="Segoe UI" panose="020B0502040204020203" pitchFamily="34" charset="0"/>
              </a:rPr>
              <a:t>COME SEGUIRE LO STATO DELLA SEGNALAZIONE</a:t>
            </a:r>
          </a:p>
        </p:txBody>
      </p:sp>
      <p:grpSp>
        <p:nvGrpSpPr>
          <p:cNvPr id="5" name="Gruppo 4">
            <a:extLst>
              <a:ext uri="{FF2B5EF4-FFF2-40B4-BE49-F238E27FC236}">
                <a16:creationId xmlns:a16="http://schemas.microsoft.com/office/drawing/2014/main" id="{52CDA34E-8375-C90C-592F-F96FC57C5D97}"/>
              </a:ext>
            </a:extLst>
          </p:cNvPr>
          <p:cNvGrpSpPr/>
          <p:nvPr/>
        </p:nvGrpSpPr>
        <p:grpSpPr>
          <a:xfrm>
            <a:off x="74250" y="974959"/>
            <a:ext cx="1096892" cy="1089583"/>
            <a:chOff x="838200" y="1665906"/>
            <a:chExt cx="1096892" cy="1089583"/>
          </a:xfrm>
        </p:grpSpPr>
        <p:pic>
          <p:nvPicPr>
            <p:cNvPr id="6" name="Elemento grafico 5" descr="Profilo femminile contorno">
              <a:extLst>
                <a:ext uri="{FF2B5EF4-FFF2-40B4-BE49-F238E27FC236}">
                  <a16:creationId xmlns:a16="http://schemas.microsoft.com/office/drawing/2014/main" id="{76E81DE9-D41C-1E32-AAD0-1E20E3C1661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8200" y="1841089"/>
              <a:ext cx="914400" cy="914400"/>
            </a:xfrm>
            <a:prstGeom prst="rect">
              <a:avLst/>
            </a:prstGeom>
          </p:spPr>
        </p:pic>
        <p:pic>
          <p:nvPicPr>
            <p:cNvPr id="9" name="Elemento grafico 8" descr="Punto interrogativo contorno">
              <a:extLst>
                <a:ext uri="{FF2B5EF4-FFF2-40B4-BE49-F238E27FC236}">
                  <a16:creationId xmlns:a16="http://schemas.microsoft.com/office/drawing/2014/main" id="{55FD7EF5-6CCF-7CA0-0031-4E1BBA0B0F9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56791" y="1665906"/>
              <a:ext cx="578301" cy="578301"/>
            </a:xfrm>
            <a:prstGeom prst="rect">
              <a:avLst/>
            </a:prstGeom>
          </p:spPr>
        </p:pic>
      </p:grpSp>
      <p:sp>
        <p:nvSpPr>
          <p:cNvPr id="8" name="Segnaposto contenuto 2">
            <a:extLst>
              <a:ext uri="{FF2B5EF4-FFF2-40B4-BE49-F238E27FC236}">
                <a16:creationId xmlns:a16="http://schemas.microsoft.com/office/drawing/2014/main" id="{69B06EEA-1972-104D-3E2D-1B9965FEFDBA}"/>
              </a:ext>
            </a:extLst>
          </p:cNvPr>
          <p:cNvSpPr txBox="1">
            <a:spLocks/>
          </p:cNvSpPr>
          <p:nvPr/>
        </p:nvSpPr>
        <p:spPr>
          <a:xfrm>
            <a:off x="1606590" y="1245059"/>
            <a:ext cx="9890086" cy="96474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it-IT" sz="2000" dirty="0"/>
              <a:t>Per seguire lo stato delle segnalazioni aperte, fare click su «</a:t>
            </a:r>
            <a:r>
              <a:rPr lang="it-IT" sz="2000" i="1" dirty="0"/>
              <a:t>Richieste</a:t>
            </a:r>
            <a:r>
              <a:rPr lang="it-IT" sz="2000" dirty="0"/>
              <a:t>» e selezionare «</a:t>
            </a:r>
            <a:r>
              <a:rPr lang="it-IT" sz="2000" i="1" dirty="0"/>
              <a:t>Create da me</a:t>
            </a:r>
            <a:r>
              <a:rPr lang="it-IT" sz="2000" dirty="0"/>
              <a:t>».</a:t>
            </a:r>
          </a:p>
        </p:txBody>
      </p:sp>
      <p:pic>
        <p:nvPicPr>
          <p:cNvPr id="11" name="Immagine 10">
            <a:extLst>
              <a:ext uri="{FF2B5EF4-FFF2-40B4-BE49-F238E27FC236}">
                <a16:creationId xmlns:a16="http://schemas.microsoft.com/office/drawing/2014/main" id="{2700C713-4608-DBE4-4676-84497E008301}"/>
              </a:ext>
            </a:extLst>
          </p:cNvPr>
          <p:cNvPicPr>
            <a:picLocks noChangeAspect="1"/>
          </p:cNvPicPr>
          <p:nvPr/>
        </p:nvPicPr>
        <p:blipFill>
          <a:blip r:embed="rId6"/>
          <a:stretch>
            <a:fillRect/>
          </a:stretch>
        </p:blipFill>
        <p:spPr>
          <a:xfrm>
            <a:off x="3395813" y="2180360"/>
            <a:ext cx="7913700" cy="3075891"/>
          </a:xfrm>
          <a:prstGeom prst="rect">
            <a:avLst/>
          </a:prstGeom>
          <a:ln>
            <a:noFill/>
          </a:ln>
          <a:effectLst>
            <a:outerShdw blurRad="292100" dist="139700" dir="2700000" algn="tl" rotWithShape="0">
              <a:srgbClr val="333333">
                <a:alpha val="65000"/>
              </a:srgbClr>
            </a:outerShdw>
          </a:effectLst>
        </p:spPr>
      </p:pic>
      <p:sp>
        <p:nvSpPr>
          <p:cNvPr id="12" name="Rettangolo con angoli arrotondati 11">
            <a:extLst>
              <a:ext uri="{FF2B5EF4-FFF2-40B4-BE49-F238E27FC236}">
                <a16:creationId xmlns:a16="http://schemas.microsoft.com/office/drawing/2014/main" id="{98C01301-1BAF-D5C4-83EE-47AEA7DC70B5}"/>
              </a:ext>
            </a:extLst>
          </p:cNvPr>
          <p:cNvSpPr/>
          <p:nvPr/>
        </p:nvSpPr>
        <p:spPr>
          <a:xfrm>
            <a:off x="9544050" y="2180360"/>
            <a:ext cx="1362074" cy="1124815"/>
          </a:xfrm>
          <a:prstGeom prst="roundRect">
            <a:avLst>
              <a:gd name="adj" fmla="val 5189"/>
            </a:avLst>
          </a:prstGeom>
          <a:noFill/>
          <a:ln w="38100">
            <a:solidFill>
              <a:srgbClr val="EB70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cxnSp>
        <p:nvCxnSpPr>
          <p:cNvPr id="13" name="Connettore 2 12">
            <a:extLst>
              <a:ext uri="{FF2B5EF4-FFF2-40B4-BE49-F238E27FC236}">
                <a16:creationId xmlns:a16="http://schemas.microsoft.com/office/drawing/2014/main" id="{BCA8497B-845C-41D7-4CA2-8DAA6AD3C879}"/>
              </a:ext>
            </a:extLst>
          </p:cNvPr>
          <p:cNvCxnSpPr>
            <a:cxnSpLocks/>
            <a:endCxn id="12" idx="0"/>
          </p:cNvCxnSpPr>
          <p:nvPr/>
        </p:nvCxnSpPr>
        <p:spPr>
          <a:xfrm>
            <a:off x="8829675" y="1553260"/>
            <a:ext cx="1395412" cy="627100"/>
          </a:xfrm>
          <a:prstGeom prst="straightConnector1">
            <a:avLst/>
          </a:prstGeom>
          <a:noFill/>
          <a:ln w="38100">
            <a:solidFill>
              <a:srgbClr val="EB7005"/>
            </a:solidFill>
          </a:ln>
        </p:spPr>
        <p:style>
          <a:lnRef idx="2">
            <a:schemeClr val="accent1">
              <a:shade val="50000"/>
            </a:schemeClr>
          </a:lnRef>
          <a:fillRef idx="1">
            <a:schemeClr val="accent1"/>
          </a:fillRef>
          <a:effectRef idx="0">
            <a:schemeClr val="accent1"/>
          </a:effectRef>
          <a:fontRef idx="minor">
            <a:schemeClr val="lt1"/>
          </a:fontRef>
        </p:style>
      </p:cxnSp>
      <p:sp>
        <p:nvSpPr>
          <p:cNvPr id="21" name="CasellaDiTesto 20">
            <a:extLst>
              <a:ext uri="{FF2B5EF4-FFF2-40B4-BE49-F238E27FC236}">
                <a16:creationId xmlns:a16="http://schemas.microsoft.com/office/drawing/2014/main" id="{9F049AAC-1A89-C857-C418-A79E9C5BC869}"/>
              </a:ext>
            </a:extLst>
          </p:cNvPr>
          <p:cNvSpPr txBox="1"/>
          <p:nvPr/>
        </p:nvSpPr>
        <p:spPr>
          <a:xfrm>
            <a:off x="531450" y="2943227"/>
            <a:ext cx="2371724" cy="1754326"/>
          </a:xfrm>
          <a:prstGeom prst="rect">
            <a:avLst/>
          </a:prstGeom>
          <a:solidFill>
            <a:schemeClr val="bg1">
              <a:lumMod val="85000"/>
            </a:schemeClr>
          </a:solidFill>
        </p:spPr>
        <p:txBody>
          <a:bodyPr wrap="square">
            <a:spAutoFit/>
          </a:bodyPr>
          <a:lstStyle/>
          <a:p>
            <a:pPr algn="just"/>
            <a:r>
              <a:rPr lang="it-IT" sz="1800" dirty="0"/>
              <a:t>Si visualizza l’elenco delle segnalazioni ognuna delle quali può essere aperta per </a:t>
            </a:r>
            <a:r>
              <a:rPr lang="it-IT" sz="1800" b="1" dirty="0">
                <a:solidFill>
                  <a:srgbClr val="152F52"/>
                </a:solidFill>
              </a:rPr>
              <a:t>verificare/integrare </a:t>
            </a:r>
            <a:r>
              <a:rPr lang="it-IT" sz="1800" dirty="0"/>
              <a:t>i dettagli</a:t>
            </a:r>
          </a:p>
        </p:txBody>
      </p:sp>
    </p:spTree>
    <p:extLst>
      <p:ext uri="{BB962C8B-B14F-4D97-AF65-F5344CB8AC3E}">
        <p14:creationId xmlns:p14="http://schemas.microsoft.com/office/powerpoint/2010/main" val="33004148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3EC2C5F8-4E7D-C18B-141F-8C94203E60F8}"/>
              </a:ext>
            </a:extLst>
          </p:cNvPr>
          <p:cNvSpPr txBox="1"/>
          <p:nvPr/>
        </p:nvSpPr>
        <p:spPr>
          <a:xfrm>
            <a:off x="0" y="192999"/>
            <a:ext cx="12192000" cy="584775"/>
          </a:xfrm>
          <a:prstGeom prst="rect">
            <a:avLst/>
          </a:prstGeom>
          <a:noFill/>
        </p:spPr>
        <p:txBody>
          <a:bodyPr wrap="square">
            <a:spAutoFit/>
          </a:bodyPr>
          <a:lstStyle/>
          <a:p>
            <a:pPr algn="ctr"/>
            <a:r>
              <a:rPr lang="it-IT" sz="3200" b="0" i="0" dirty="0">
                <a:solidFill>
                  <a:schemeClr val="bg1"/>
                </a:solidFill>
                <a:effectLst/>
                <a:latin typeface="Segoe UI" panose="020B0502040204020203" pitchFamily="34" charset="0"/>
              </a:rPr>
              <a:t>POSSIBILI RICHIESTE DI INTEGRAZIONI</a:t>
            </a:r>
          </a:p>
        </p:txBody>
      </p:sp>
      <p:grpSp>
        <p:nvGrpSpPr>
          <p:cNvPr id="3" name="Gruppo 2">
            <a:extLst>
              <a:ext uri="{FF2B5EF4-FFF2-40B4-BE49-F238E27FC236}">
                <a16:creationId xmlns:a16="http://schemas.microsoft.com/office/drawing/2014/main" id="{68D68CA4-5550-81F3-B86F-2D1C63A9AC09}"/>
              </a:ext>
            </a:extLst>
          </p:cNvPr>
          <p:cNvGrpSpPr/>
          <p:nvPr/>
        </p:nvGrpSpPr>
        <p:grpSpPr>
          <a:xfrm>
            <a:off x="74250" y="974959"/>
            <a:ext cx="1096892" cy="1089583"/>
            <a:chOff x="838200" y="1665906"/>
            <a:chExt cx="1096892" cy="1089583"/>
          </a:xfrm>
        </p:grpSpPr>
        <p:pic>
          <p:nvPicPr>
            <p:cNvPr id="5" name="Elemento grafico 4" descr="Profilo femminile contorno">
              <a:extLst>
                <a:ext uri="{FF2B5EF4-FFF2-40B4-BE49-F238E27FC236}">
                  <a16:creationId xmlns:a16="http://schemas.microsoft.com/office/drawing/2014/main" id="{53CF3080-0F4A-5528-E6A4-02C8EFB6234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8200" y="1841089"/>
              <a:ext cx="914400" cy="914400"/>
            </a:xfrm>
            <a:prstGeom prst="rect">
              <a:avLst/>
            </a:prstGeom>
          </p:spPr>
        </p:pic>
        <p:pic>
          <p:nvPicPr>
            <p:cNvPr id="6" name="Elemento grafico 5" descr="Punto interrogativo contorno">
              <a:extLst>
                <a:ext uri="{FF2B5EF4-FFF2-40B4-BE49-F238E27FC236}">
                  <a16:creationId xmlns:a16="http://schemas.microsoft.com/office/drawing/2014/main" id="{DC6931D0-EB05-8682-6208-88D32F765EC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56791" y="1665906"/>
              <a:ext cx="578301" cy="578301"/>
            </a:xfrm>
            <a:prstGeom prst="rect">
              <a:avLst/>
            </a:prstGeom>
          </p:spPr>
        </p:pic>
      </p:grpSp>
      <p:sp>
        <p:nvSpPr>
          <p:cNvPr id="7" name="Segnaposto contenuto 2">
            <a:extLst>
              <a:ext uri="{FF2B5EF4-FFF2-40B4-BE49-F238E27FC236}">
                <a16:creationId xmlns:a16="http://schemas.microsoft.com/office/drawing/2014/main" id="{8CD17B53-9EAA-4D7F-0591-FA5FA8831F4C}"/>
              </a:ext>
            </a:extLst>
          </p:cNvPr>
          <p:cNvSpPr txBox="1">
            <a:spLocks/>
          </p:cNvSpPr>
          <p:nvPr/>
        </p:nvSpPr>
        <p:spPr>
          <a:xfrm>
            <a:off x="1606590" y="1245059"/>
            <a:ext cx="9890086" cy="96474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it-IT" sz="2000" dirty="0"/>
              <a:t>All’utente potrebbe arrivare </a:t>
            </a:r>
            <a:r>
              <a:rPr lang="it-IT" sz="2000" b="1" dirty="0">
                <a:solidFill>
                  <a:srgbClr val="152F52"/>
                </a:solidFill>
              </a:rPr>
              <a:t>una notifica via mail da parte dell’operatore </a:t>
            </a:r>
            <a:r>
              <a:rPr lang="it-IT" sz="2000" dirty="0"/>
              <a:t>che sta lavorando alla segnalazione per cui, ad esempio, sono necessarie ulteriori informazioni</a:t>
            </a:r>
          </a:p>
        </p:txBody>
      </p:sp>
      <p:pic>
        <p:nvPicPr>
          <p:cNvPr id="8" name="Immagine 7">
            <a:extLst>
              <a:ext uri="{FF2B5EF4-FFF2-40B4-BE49-F238E27FC236}">
                <a16:creationId xmlns:a16="http://schemas.microsoft.com/office/drawing/2014/main" id="{7694F752-6E96-C715-21C3-7887FC013430}"/>
              </a:ext>
            </a:extLst>
          </p:cNvPr>
          <p:cNvPicPr>
            <a:picLocks noChangeAspect="1"/>
          </p:cNvPicPr>
          <p:nvPr/>
        </p:nvPicPr>
        <p:blipFill>
          <a:blip r:embed="rId6"/>
          <a:stretch>
            <a:fillRect/>
          </a:stretch>
        </p:blipFill>
        <p:spPr>
          <a:xfrm>
            <a:off x="2960917" y="2326733"/>
            <a:ext cx="6270165" cy="337954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840063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magine 14">
            <a:extLst>
              <a:ext uri="{FF2B5EF4-FFF2-40B4-BE49-F238E27FC236}">
                <a16:creationId xmlns:a16="http://schemas.microsoft.com/office/drawing/2014/main" id="{D9D0D0A4-D393-19F6-E9B5-7B913EFD490A}"/>
              </a:ext>
            </a:extLst>
          </p:cNvPr>
          <p:cNvPicPr>
            <a:picLocks noChangeAspect="1"/>
          </p:cNvPicPr>
          <p:nvPr/>
        </p:nvPicPr>
        <p:blipFill>
          <a:blip r:embed="rId2"/>
          <a:stretch>
            <a:fillRect/>
          </a:stretch>
        </p:blipFill>
        <p:spPr>
          <a:xfrm>
            <a:off x="3000375" y="2524125"/>
            <a:ext cx="6591300" cy="3162300"/>
          </a:xfrm>
          <a:prstGeom prst="rect">
            <a:avLst/>
          </a:prstGeom>
          <a:ln>
            <a:noFill/>
          </a:ln>
          <a:effectLst>
            <a:outerShdw blurRad="292100" dist="139700" dir="2700000" algn="tl" rotWithShape="0">
              <a:srgbClr val="333333">
                <a:alpha val="65000"/>
              </a:srgbClr>
            </a:outerShdw>
          </a:effectLst>
        </p:spPr>
      </p:pic>
      <p:sp>
        <p:nvSpPr>
          <p:cNvPr id="4" name="CasellaDiTesto 3">
            <a:extLst>
              <a:ext uri="{FF2B5EF4-FFF2-40B4-BE49-F238E27FC236}">
                <a16:creationId xmlns:a16="http://schemas.microsoft.com/office/drawing/2014/main" id="{3EC2C5F8-4E7D-C18B-141F-8C94203E60F8}"/>
              </a:ext>
            </a:extLst>
          </p:cNvPr>
          <p:cNvSpPr txBox="1"/>
          <p:nvPr/>
        </p:nvSpPr>
        <p:spPr>
          <a:xfrm>
            <a:off x="0" y="192999"/>
            <a:ext cx="12192000" cy="584775"/>
          </a:xfrm>
          <a:prstGeom prst="rect">
            <a:avLst/>
          </a:prstGeom>
          <a:noFill/>
        </p:spPr>
        <p:txBody>
          <a:bodyPr wrap="square">
            <a:spAutoFit/>
          </a:bodyPr>
          <a:lstStyle/>
          <a:p>
            <a:pPr algn="ctr"/>
            <a:r>
              <a:rPr lang="it-IT" sz="3200" b="0" i="0" dirty="0">
                <a:solidFill>
                  <a:schemeClr val="bg1"/>
                </a:solidFill>
                <a:effectLst/>
                <a:latin typeface="Segoe UI" panose="020B0502040204020203" pitchFamily="34" charset="0"/>
              </a:rPr>
              <a:t>NECESSITÀ SU </a:t>
            </a:r>
            <a:r>
              <a:rPr lang="it-IT" sz="3200" b="0" i="0">
                <a:solidFill>
                  <a:schemeClr val="bg1"/>
                </a:solidFill>
                <a:effectLst/>
                <a:latin typeface="Segoe UI" panose="020B0502040204020203" pitchFamily="34" charset="0"/>
              </a:rPr>
              <a:t>PORTALE ASSISTENZA?</a:t>
            </a:r>
            <a:endParaRPr lang="it-IT" sz="3200" b="0" i="0" dirty="0">
              <a:solidFill>
                <a:schemeClr val="bg1"/>
              </a:solidFill>
              <a:effectLst/>
              <a:latin typeface="Segoe UI" panose="020B0502040204020203" pitchFamily="34" charset="0"/>
            </a:endParaRPr>
          </a:p>
        </p:txBody>
      </p:sp>
      <p:sp>
        <p:nvSpPr>
          <p:cNvPr id="10" name="CasellaDiTesto 9">
            <a:extLst>
              <a:ext uri="{FF2B5EF4-FFF2-40B4-BE49-F238E27FC236}">
                <a16:creationId xmlns:a16="http://schemas.microsoft.com/office/drawing/2014/main" id="{1EC45BB1-5635-DE12-11EA-9C74A319ADC2}"/>
              </a:ext>
            </a:extLst>
          </p:cNvPr>
          <p:cNvSpPr txBox="1"/>
          <p:nvPr/>
        </p:nvSpPr>
        <p:spPr>
          <a:xfrm>
            <a:off x="1333500" y="1296427"/>
            <a:ext cx="9925050" cy="1323439"/>
          </a:xfrm>
          <a:prstGeom prst="rect">
            <a:avLst/>
          </a:prstGeom>
          <a:noFill/>
        </p:spPr>
        <p:txBody>
          <a:bodyPr wrap="square" rtlCol="0">
            <a:spAutoFit/>
          </a:bodyPr>
          <a:lstStyle/>
          <a:p>
            <a:r>
              <a:rPr lang="it-IT" sz="2000" dirty="0"/>
              <a:t>Per tutte le necessità riguardanti il sistema di helpdesk (es. abilitazione utenze, segnalazioni, interventi da parte di un amministratore, necessità di cambiare assegnatari di default…) si usi il portale stesso nella sezione "Assistenza Sistemi Applicativi", selezionando l'applicativo «</a:t>
            </a:r>
            <a:r>
              <a:rPr lang="it-IT" sz="2000" b="1" dirty="0">
                <a:solidFill>
                  <a:srgbClr val="152F52"/>
                </a:solidFill>
              </a:rPr>
              <a:t>Helpdesk sistemi applicativi (Jira)</a:t>
            </a:r>
            <a:r>
              <a:rPr lang="it-IT" sz="2000" dirty="0"/>
              <a:t>»</a:t>
            </a:r>
          </a:p>
        </p:txBody>
      </p:sp>
      <p:pic>
        <p:nvPicPr>
          <p:cNvPr id="8" name="Elemento grafico 7" descr="Call center contorno">
            <a:extLst>
              <a:ext uri="{FF2B5EF4-FFF2-40B4-BE49-F238E27FC236}">
                <a16:creationId xmlns:a16="http://schemas.microsoft.com/office/drawing/2014/main" id="{9534CC60-D077-417B-CC0F-0B9CBE15E65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623" y="892863"/>
            <a:ext cx="914400" cy="914400"/>
          </a:xfrm>
          <a:prstGeom prst="rect">
            <a:avLst/>
          </a:prstGeom>
        </p:spPr>
      </p:pic>
      <p:sp>
        <p:nvSpPr>
          <p:cNvPr id="2" name="Rettangolo con angoli arrotondati 1">
            <a:extLst>
              <a:ext uri="{FF2B5EF4-FFF2-40B4-BE49-F238E27FC236}">
                <a16:creationId xmlns:a16="http://schemas.microsoft.com/office/drawing/2014/main" id="{3ED13527-7C0E-287E-B458-4DDD8F1A4494}"/>
              </a:ext>
            </a:extLst>
          </p:cNvPr>
          <p:cNvSpPr/>
          <p:nvPr/>
        </p:nvSpPr>
        <p:spPr>
          <a:xfrm>
            <a:off x="3299719" y="3822436"/>
            <a:ext cx="2320031" cy="397139"/>
          </a:xfrm>
          <a:prstGeom prst="roundRect">
            <a:avLst>
              <a:gd name="adj" fmla="val 5644"/>
            </a:avLst>
          </a:prstGeom>
          <a:noFill/>
          <a:ln w="38100">
            <a:solidFill>
              <a:srgbClr val="EB70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cxnSp>
        <p:nvCxnSpPr>
          <p:cNvPr id="3" name="Connettore 2 2">
            <a:extLst>
              <a:ext uri="{FF2B5EF4-FFF2-40B4-BE49-F238E27FC236}">
                <a16:creationId xmlns:a16="http://schemas.microsoft.com/office/drawing/2014/main" id="{B8B48D89-E7C0-5532-8AF8-18EA9DF86E4D}"/>
              </a:ext>
            </a:extLst>
          </p:cNvPr>
          <p:cNvCxnSpPr>
            <a:cxnSpLocks/>
          </p:cNvCxnSpPr>
          <p:nvPr/>
        </p:nvCxnSpPr>
        <p:spPr>
          <a:xfrm flipH="1">
            <a:off x="5619750" y="2312090"/>
            <a:ext cx="2143125" cy="1678885"/>
          </a:xfrm>
          <a:prstGeom prst="straightConnector1">
            <a:avLst/>
          </a:prstGeom>
          <a:ln w="38100">
            <a:solidFill>
              <a:srgbClr val="EB7005"/>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71202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a:extLst>
              <a:ext uri="{FF2B5EF4-FFF2-40B4-BE49-F238E27FC236}">
                <a16:creationId xmlns:a16="http://schemas.microsoft.com/office/drawing/2014/main" id="{1FCFAF19-0B3B-759B-6659-09FB34F926B2}"/>
              </a:ext>
            </a:extLst>
          </p:cNvPr>
          <p:cNvSpPr txBox="1"/>
          <p:nvPr/>
        </p:nvSpPr>
        <p:spPr>
          <a:xfrm>
            <a:off x="0" y="192999"/>
            <a:ext cx="12192000" cy="584775"/>
          </a:xfrm>
          <a:prstGeom prst="rect">
            <a:avLst/>
          </a:prstGeom>
          <a:noFill/>
        </p:spPr>
        <p:txBody>
          <a:bodyPr wrap="square">
            <a:spAutoFit/>
          </a:bodyPr>
          <a:lstStyle/>
          <a:p>
            <a:pPr algn="ctr"/>
            <a:r>
              <a:rPr lang="it-IT" sz="3200" b="0" i="0" dirty="0">
                <a:solidFill>
                  <a:schemeClr val="bg1"/>
                </a:solidFill>
                <a:effectLst/>
                <a:latin typeface="Segoe UI" panose="020B0502040204020203" pitchFamily="34" charset="0"/>
              </a:rPr>
              <a:t>STRUTTURA DEL PORTALE</a:t>
            </a:r>
            <a:endParaRPr lang="it-IT" sz="3200" dirty="0">
              <a:solidFill>
                <a:schemeClr val="bg1"/>
              </a:solidFill>
            </a:endParaRPr>
          </a:p>
        </p:txBody>
      </p:sp>
      <p:grpSp>
        <p:nvGrpSpPr>
          <p:cNvPr id="20" name="Gruppo 19">
            <a:extLst>
              <a:ext uri="{FF2B5EF4-FFF2-40B4-BE49-F238E27FC236}">
                <a16:creationId xmlns:a16="http://schemas.microsoft.com/office/drawing/2014/main" id="{4256BFDA-19F8-2061-7993-9C9AED573DB0}"/>
              </a:ext>
            </a:extLst>
          </p:cNvPr>
          <p:cNvGrpSpPr/>
          <p:nvPr/>
        </p:nvGrpSpPr>
        <p:grpSpPr>
          <a:xfrm>
            <a:off x="74250" y="974959"/>
            <a:ext cx="1096892" cy="1089583"/>
            <a:chOff x="838200" y="1665906"/>
            <a:chExt cx="1096892" cy="1089583"/>
          </a:xfrm>
        </p:grpSpPr>
        <p:pic>
          <p:nvPicPr>
            <p:cNvPr id="21" name="Elemento grafico 20" descr="Profilo femminile contorno">
              <a:extLst>
                <a:ext uri="{FF2B5EF4-FFF2-40B4-BE49-F238E27FC236}">
                  <a16:creationId xmlns:a16="http://schemas.microsoft.com/office/drawing/2014/main" id="{F91EF3C9-67C8-70F2-BB38-91938976B39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8200" y="1841089"/>
              <a:ext cx="914400" cy="914400"/>
            </a:xfrm>
            <a:prstGeom prst="rect">
              <a:avLst/>
            </a:prstGeom>
          </p:spPr>
        </p:pic>
        <p:pic>
          <p:nvPicPr>
            <p:cNvPr id="22" name="Elemento grafico 21" descr="Punto interrogativo contorno">
              <a:extLst>
                <a:ext uri="{FF2B5EF4-FFF2-40B4-BE49-F238E27FC236}">
                  <a16:creationId xmlns:a16="http://schemas.microsoft.com/office/drawing/2014/main" id="{DC694777-0AEE-516A-2814-427C48CC96E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56791" y="1665906"/>
              <a:ext cx="578301" cy="578301"/>
            </a:xfrm>
            <a:prstGeom prst="rect">
              <a:avLst/>
            </a:prstGeom>
          </p:spPr>
        </p:pic>
      </p:grpSp>
      <p:sp>
        <p:nvSpPr>
          <p:cNvPr id="23" name="Segnaposto contenuto 2">
            <a:extLst>
              <a:ext uri="{FF2B5EF4-FFF2-40B4-BE49-F238E27FC236}">
                <a16:creationId xmlns:a16="http://schemas.microsoft.com/office/drawing/2014/main" id="{C65DE68C-DCBE-2FA8-01CB-F12927D292B4}"/>
              </a:ext>
            </a:extLst>
          </p:cNvPr>
          <p:cNvSpPr txBox="1">
            <a:spLocks/>
          </p:cNvSpPr>
          <p:nvPr/>
        </p:nvSpPr>
        <p:spPr>
          <a:xfrm>
            <a:off x="1340093" y="1096791"/>
            <a:ext cx="10777657" cy="1802609"/>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it-IT" dirty="0"/>
              <a:t>Il portale è composto da due sezioni:</a:t>
            </a:r>
          </a:p>
          <a:p>
            <a:pPr marL="342900" indent="-342900" algn="l">
              <a:buFont typeface="Arial" panose="020B0604020202020204" pitchFamily="34" charset="0"/>
              <a:buChar char="•"/>
            </a:pPr>
            <a:r>
              <a:rPr lang="it-IT" dirty="0"/>
              <a:t>Una relativa all'assistenza per i Sistemi Applicativi</a:t>
            </a:r>
          </a:p>
          <a:p>
            <a:pPr marL="342900" indent="-342900" algn="l">
              <a:buFont typeface="Arial" panose="020B0604020202020204" pitchFamily="34" charset="0"/>
              <a:buChar char="•"/>
            </a:pPr>
            <a:r>
              <a:rPr lang="it-IT" dirty="0"/>
              <a:t>Una relativa alle richieste di forniture di attrezzature informatiche</a:t>
            </a:r>
          </a:p>
          <a:p>
            <a:pPr algn="l"/>
            <a:r>
              <a:rPr lang="it-IT" dirty="0"/>
              <a:t>È possibile accedere a entrambe collegandosi all'indirizzo</a:t>
            </a:r>
          </a:p>
          <a:p>
            <a:pPr algn="l"/>
            <a:r>
              <a:rPr lang="it-IT" u="sng" dirty="0"/>
              <a:t>https://comunegenova.atlassian.net/servicedesk/customer/portals</a:t>
            </a:r>
          </a:p>
          <a:p>
            <a:pPr algn="l"/>
            <a:endParaRPr lang="it-IT" dirty="0"/>
          </a:p>
        </p:txBody>
      </p:sp>
      <p:pic>
        <p:nvPicPr>
          <p:cNvPr id="12" name="Immagine 11">
            <a:extLst>
              <a:ext uri="{FF2B5EF4-FFF2-40B4-BE49-F238E27FC236}">
                <a16:creationId xmlns:a16="http://schemas.microsoft.com/office/drawing/2014/main" id="{22D1355B-DE1D-E152-67AF-506E4011917E}"/>
              </a:ext>
            </a:extLst>
          </p:cNvPr>
          <p:cNvPicPr>
            <a:picLocks noChangeAspect="1"/>
          </p:cNvPicPr>
          <p:nvPr/>
        </p:nvPicPr>
        <p:blipFill>
          <a:blip r:embed="rId6"/>
          <a:stretch>
            <a:fillRect/>
          </a:stretch>
        </p:blipFill>
        <p:spPr>
          <a:xfrm>
            <a:off x="988650" y="2907276"/>
            <a:ext cx="4460188" cy="3271489"/>
          </a:xfrm>
          <a:prstGeom prst="rect">
            <a:avLst/>
          </a:prstGeom>
        </p:spPr>
      </p:pic>
      <p:sp>
        <p:nvSpPr>
          <p:cNvPr id="13" name="CasellaDiTesto 12">
            <a:extLst>
              <a:ext uri="{FF2B5EF4-FFF2-40B4-BE49-F238E27FC236}">
                <a16:creationId xmlns:a16="http://schemas.microsoft.com/office/drawing/2014/main" id="{BE5B57BB-32BB-253F-5E2C-CC537BB76E94}"/>
              </a:ext>
            </a:extLst>
          </p:cNvPr>
          <p:cNvSpPr txBox="1"/>
          <p:nvPr/>
        </p:nvSpPr>
        <p:spPr>
          <a:xfrm>
            <a:off x="6249451" y="4130566"/>
            <a:ext cx="3203553" cy="646331"/>
          </a:xfrm>
          <a:prstGeom prst="rect">
            <a:avLst/>
          </a:prstGeom>
          <a:noFill/>
        </p:spPr>
        <p:txBody>
          <a:bodyPr wrap="square" rtlCol="0">
            <a:spAutoFit/>
          </a:bodyPr>
          <a:lstStyle/>
          <a:p>
            <a:r>
              <a:rPr lang="it-IT" dirty="0"/>
              <a:t>…e poi scegliendo la sezione di interesse</a:t>
            </a:r>
          </a:p>
        </p:txBody>
      </p:sp>
      <p:sp>
        <p:nvSpPr>
          <p:cNvPr id="16" name="CasellaDiTesto 15">
            <a:extLst>
              <a:ext uri="{FF2B5EF4-FFF2-40B4-BE49-F238E27FC236}">
                <a16:creationId xmlns:a16="http://schemas.microsoft.com/office/drawing/2014/main" id="{73EE89E3-8E4B-7790-9432-458B16279C3B}"/>
              </a:ext>
            </a:extLst>
          </p:cNvPr>
          <p:cNvSpPr txBox="1"/>
          <p:nvPr/>
        </p:nvSpPr>
        <p:spPr>
          <a:xfrm>
            <a:off x="6356723" y="4978436"/>
            <a:ext cx="4218654" cy="1200329"/>
          </a:xfrm>
          <a:prstGeom prst="rect">
            <a:avLst/>
          </a:prstGeom>
          <a:solidFill>
            <a:schemeClr val="bg1">
              <a:lumMod val="85000"/>
            </a:schemeClr>
          </a:solidFill>
        </p:spPr>
        <p:txBody>
          <a:bodyPr wrap="square">
            <a:spAutoFit/>
          </a:bodyPr>
          <a:lstStyle/>
          <a:p>
            <a:pPr algn="l"/>
            <a:r>
              <a:rPr lang="it-IT" sz="1800" b="1" dirty="0"/>
              <a:t>Nota</a:t>
            </a:r>
            <a:r>
              <a:rPr lang="it-IT" sz="1800" dirty="0"/>
              <a:t>: nella pagine seguenti sono fornite le istruzioni specifiche per le due sezioni, compreso il link per l'accesso diretto senza passare dal portale</a:t>
            </a:r>
          </a:p>
        </p:txBody>
      </p:sp>
      <p:sp>
        <p:nvSpPr>
          <p:cNvPr id="17" name="Rettangolo con angoli arrotondati 16">
            <a:extLst>
              <a:ext uri="{FF2B5EF4-FFF2-40B4-BE49-F238E27FC236}">
                <a16:creationId xmlns:a16="http://schemas.microsoft.com/office/drawing/2014/main" id="{DB714270-F348-0B37-85F7-4FCF3B7C43A4}"/>
              </a:ext>
            </a:extLst>
          </p:cNvPr>
          <p:cNvSpPr/>
          <p:nvPr/>
        </p:nvSpPr>
        <p:spPr>
          <a:xfrm>
            <a:off x="2356186" y="5395499"/>
            <a:ext cx="2840128" cy="783266"/>
          </a:xfrm>
          <a:prstGeom prst="roundRect">
            <a:avLst>
              <a:gd name="adj" fmla="val 9216"/>
            </a:avLst>
          </a:prstGeom>
          <a:noFill/>
          <a:ln w="38100">
            <a:solidFill>
              <a:srgbClr val="EB70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cxnSp>
        <p:nvCxnSpPr>
          <p:cNvPr id="18" name="Connettore 2 17">
            <a:extLst>
              <a:ext uri="{FF2B5EF4-FFF2-40B4-BE49-F238E27FC236}">
                <a16:creationId xmlns:a16="http://schemas.microsoft.com/office/drawing/2014/main" id="{AB662D9E-BAB3-9B08-EF72-3019B41A2910}"/>
              </a:ext>
            </a:extLst>
          </p:cNvPr>
          <p:cNvCxnSpPr>
            <a:cxnSpLocks/>
          </p:cNvCxnSpPr>
          <p:nvPr/>
        </p:nvCxnSpPr>
        <p:spPr>
          <a:xfrm flipV="1">
            <a:off x="4628756" y="4543020"/>
            <a:ext cx="1557633" cy="844603"/>
          </a:xfrm>
          <a:prstGeom prst="straightConnector1">
            <a:avLst/>
          </a:prstGeom>
          <a:ln w="38100">
            <a:solidFill>
              <a:srgbClr val="EB7005"/>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29156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DB000CC-30C8-7EE8-EB81-5949005BE03F}"/>
              </a:ext>
            </a:extLst>
          </p:cNvPr>
          <p:cNvSpPr>
            <a:spLocks noGrp="1"/>
          </p:cNvSpPr>
          <p:nvPr>
            <p:ph type="ctrTitle"/>
          </p:nvPr>
        </p:nvSpPr>
        <p:spPr/>
        <p:txBody>
          <a:bodyPr>
            <a:normAutofit/>
          </a:bodyPr>
          <a:lstStyle/>
          <a:p>
            <a:r>
              <a:rPr lang="it-IT" sz="4400" b="1" dirty="0">
                <a:solidFill>
                  <a:srgbClr val="152F52"/>
                </a:solidFill>
              </a:rPr>
              <a:t>CREAZIONE TICKET DI ASSISTENZA SISTEMI APPLICATIVI</a:t>
            </a:r>
            <a:endParaRPr lang="it-IT" sz="4400" b="1" dirty="0"/>
          </a:p>
        </p:txBody>
      </p:sp>
      <p:sp>
        <p:nvSpPr>
          <p:cNvPr id="3" name="Sottotitolo 2">
            <a:extLst>
              <a:ext uri="{FF2B5EF4-FFF2-40B4-BE49-F238E27FC236}">
                <a16:creationId xmlns:a16="http://schemas.microsoft.com/office/drawing/2014/main" id="{01224BA3-B37C-0181-70CE-E99993E27AB4}"/>
              </a:ext>
            </a:extLst>
          </p:cNvPr>
          <p:cNvSpPr>
            <a:spLocks noGrp="1"/>
          </p:cNvSpPr>
          <p:nvPr>
            <p:ph type="subTitle" idx="1"/>
          </p:nvPr>
        </p:nvSpPr>
        <p:spPr/>
        <p:txBody>
          <a:bodyPr/>
          <a:lstStyle/>
          <a:p>
            <a:r>
              <a:rPr lang="it-IT" dirty="0"/>
              <a:t>Come l’utente apre una segnalazione relativa a una applicazione</a:t>
            </a:r>
          </a:p>
        </p:txBody>
      </p:sp>
      <p:grpSp>
        <p:nvGrpSpPr>
          <p:cNvPr id="4" name="Gruppo 3">
            <a:extLst>
              <a:ext uri="{FF2B5EF4-FFF2-40B4-BE49-F238E27FC236}">
                <a16:creationId xmlns:a16="http://schemas.microsoft.com/office/drawing/2014/main" id="{5C9B39CE-8590-7966-D07E-00303594707B}"/>
              </a:ext>
            </a:extLst>
          </p:cNvPr>
          <p:cNvGrpSpPr/>
          <p:nvPr/>
        </p:nvGrpSpPr>
        <p:grpSpPr>
          <a:xfrm>
            <a:off x="5443140" y="4239418"/>
            <a:ext cx="1305719" cy="1208881"/>
            <a:chOff x="838200" y="1665906"/>
            <a:chExt cx="1096892" cy="1089583"/>
          </a:xfrm>
        </p:grpSpPr>
        <p:pic>
          <p:nvPicPr>
            <p:cNvPr id="5" name="Elemento grafico 4" descr="Profilo femminile contorno">
              <a:extLst>
                <a:ext uri="{FF2B5EF4-FFF2-40B4-BE49-F238E27FC236}">
                  <a16:creationId xmlns:a16="http://schemas.microsoft.com/office/drawing/2014/main" id="{84C67497-61F9-8D78-C51C-D08F1C45081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8200" y="1841089"/>
              <a:ext cx="914400" cy="914400"/>
            </a:xfrm>
            <a:prstGeom prst="rect">
              <a:avLst/>
            </a:prstGeom>
          </p:spPr>
        </p:pic>
        <p:pic>
          <p:nvPicPr>
            <p:cNvPr id="6" name="Elemento grafico 5" descr="Punto interrogativo contorno">
              <a:extLst>
                <a:ext uri="{FF2B5EF4-FFF2-40B4-BE49-F238E27FC236}">
                  <a16:creationId xmlns:a16="http://schemas.microsoft.com/office/drawing/2014/main" id="{41EE612C-F924-593F-36AC-03E625CD3E9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56791" y="1665906"/>
              <a:ext cx="578301" cy="578301"/>
            </a:xfrm>
            <a:prstGeom prst="rect">
              <a:avLst/>
            </a:prstGeom>
          </p:spPr>
        </p:pic>
      </p:grpSp>
    </p:spTree>
    <p:extLst>
      <p:ext uri="{BB962C8B-B14F-4D97-AF65-F5344CB8AC3E}">
        <p14:creationId xmlns:p14="http://schemas.microsoft.com/office/powerpoint/2010/main" val="19859867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a:extLst>
              <a:ext uri="{FF2B5EF4-FFF2-40B4-BE49-F238E27FC236}">
                <a16:creationId xmlns:a16="http://schemas.microsoft.com/office/drawing/2014/main" id="{1FCFAF19-0B3B-759B-6659-09FB34F926B2}"/>
              </a:ext>
            </a:extLst>
          </p:cNvPr>
          <p:cNvSpPr txBox="1"/>
          <p:nvPr/>
        </p:nvSpPr>
        <p:spPr>
          <a:xfrm>
            <a:off x="0" y="192999"/>
            <a:ext cx="12192000" cy="584775"/>
          </a:xfrm>
          <a:prstGeom prst="rect">
            <a:avLst/>
          </a:prstGeom>
          <a:noFill/>
        </p:spPr>
        <p:txBody>
          <a:bodyPr wrap="square">
            <a:spAutoFit/>
          </a:bodyPr>
          <a:lstStyle/>
          <a:p>
            <a:pPr algn="ctr"/>
            <a:r>
              <a:rPr lang="it-IT" sz="3200" b="0" i="0" dirty="0">
                <a:solidFill>
                  <a:schemeClr val="bg1"/>
                </a:solidFill>
                <a:effectLst/>
                <a:latin typeface="Segoe UI" panose="020B0502040204020203" pitchFamily="34" charset="0"/>
              </a:rPr>
              <a:t>COME APRIRE UNA SEGNALAZIONE</a:t>
            </a:r>
            <a:endParaRPr lang="it-IT" sz="3200" dirty="0">
              <a:solidFill>
                <a:schemeClr val="bg1"/>
              </a:solidFill>
            </a:endParaRPr>
          </a:p>
        </p:txBody>
      </p:sp>
      <p:grpSp>
        <p:nvGrpSpPr>
          <p:cNvPr id="20" name="Gruppo 19">
            <a:extLst>
              <a:ext uri="{FF2B5EF4-FFF2-40B4-BE49-F238E27FC236}">
                <a16:creationId xmlns:a16="http://schemas.microsoft.com/office/drawing/2014/main" id="{4256BFDA-19F8-2061-7993-9C9AED573DB0}"/>
              </a:ext>
            </a:extLst>
          </p:cNvPr>
          <p:cNvGrpSpPr/>
          <p:nvPr/>
        </p:nvGrpSpPr>
        <p:grpSpPr>
          <a:xfrm>
            <a:off x="74250" y="974959"/>
            <a:ext cx="1096892" cy="1089583"/>
            <a:chOff x="838200" y="1665906"/>
            <a:chExt cx="1096892" cy="1089583"/>
          </a:xfrm>
        </p:grpSpPr>
        <p:pic>
          <p:nvPicPr>
            <p:cNvPr id="21" name="Elemento grafico 20" descr="Profilo femminile contorno">
              <a:extLst>
                <a:ext uri="{FF2B5EF4-FFF2-40B4-BE49-F238E27FC236}">
                  <a16:creationId xmlns:a16="http://schemas.microsoft.com/office/drawing/2014/main" id="{F91EF3C9-67C8-70F2-BB38-91938976B39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8200" y="1841089"/>
              <a:ext cx="914400" cy="914400"/>
            </a:xfrm>
            <a:prstGeom prst="rect">
              <a:avLst/>
            </a:prstGeom>
          </p:spPr>
        </p:pic>
        <p:pic>
          <p:nvPicPr>
            <p:cNvPr id="22" name="Elemento grafico 21" descr="Punto interrogativo contorno">
              <a:extLst>
                <a:ext uri="{FF2B5EF4-FFF2-40B4-BE49-F238E27FC236}">
                  <a16:creationId xmlns:a16="http://schemas.microsoft.com/office/drawing/2014/main" id="{DC694777-0AEE-516A-2814-427C48CC96E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56791" y="1665906"/>
              <a:ext cx="578301" cy="578301"/>
            </a:xfrm>
            <a:prstGeom prst="rect">
              <a:avLst/>
            </a:prstGeom>
          </p:spPr>
        </p:pic>
      </p:grpSp>
      <p:sp>
        <p:nvSpPr>
          <p:cNvPr id="23" name="Segnaposto contenuto 2">
            <a:extLst>
              <a:ext uri="{FF2B5EF4-FFF2-40B4-BE49-F238E27FC236}">
                <a16:creationId xmlns:a16="http://schemas.microsoft.com/office/drawing/2014/main" id="{C65DE68C-DCBE-2FA8-01CB-F12927D292B4}"/>
              </a:ext>
            </a:extLst>
          </p:cNvPr>
          <p:cNvSpPr txBox="1">
            <a:spLocks/>
          </p:cNvSpPr>
          <p:nvPr/>
        </p:nvSpPr>
        <p:spPr>
          <a:xfrm>
            <a:off x="1340093" y="1096791"/>
            <a:ext cx="10777657" cy="1802609"/>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it-IT" dirty="0"/>
              <a:t>Per aprire una richiesta di supporto, collegarsi al portale di Help Desk al seguente indirizzo: </a:t>
            </a:r>
            <a:r>
              <a:rPr lang="it-IT" u="sng" dirty="0"/>
              <a:t>https://comunegenova.atlassian.net/servicedesk/customer/portal/3</a:t>
            </a:r>
          </a:p>
          <a:p>
            <a:pPr algn="l"/>
            <a:endParaRPr lang="it-IT" dirty="0"/>
          </a:p>
          <a:p>
            <a:pPr algn="l"/>
            <a:r>
              <a:rPr lang="it-IT" dirty="0"/>
              <a:t>Si può accedere al portale di Help Desk direttamente dalla Intranet seguendo questo percorso: </a:t>
            </a:r>
            <a:r>
              <a:rPr lang="it-IT" i="1" dirty="0"/>
              <a:t>Home</a:t>
            </a:r>
            <a:r>
              <a:rPr lang="it-IT" sz="2400" i="1" dirty="0">
                <a:sym typeface="Wingdings" panose="05000000000000000000" pitchFamily="2" charset="2"/>
              </a:rPr>
              <a:t>  </a:t>
            </a:r>
            <a:r>
              <a:rPr lang="it-IT" i="1" dirty="0"/>
              <a:t>Sistemi Informativi</a:t>
            </a:r>
            <a:r>
              <a:rPr lang="it-IT" sz="2400" i="1" dirty="0">
                <a:sym typeface="Wingdings" panose="05000000000000000000" pitchFamily="2" charset="2"/>
              </a:rPr>
              <a:t>  </a:t>
            </a:r>
            <a:r>
              <a:rPr lang="it-IT" i="1" dirty="0"/>
              <a:t>Area dipendente</a:t>
            </a:r>
            <a:r>
              <a:rPr lang="it-IT" sz="2400" i="1" dirty="0">
                <a:sym typeface="Wingdings" panose="05000000000000000000" pitchFamily="2" charset="2"/>
              </a:rPr>
              <a:t>  </a:t>
            </a:r>
            <a:r>
              <a:rPr lang="it-IT" i="1" dirty="0"/>
              <a:t>Assistenza Sistemi Applicativi</a:t>
            </a:r>
          </a:p>
        </p:txBody>
      </p:sp>
      <p:pic>
        <p:nvPicPr>
          <p:cNvPr id="3" name="Immagine 2">
            <a:extLst>
              <a:ext uri="{FF2B5EF4-FFF2-40B4-BE49-F238E27FC236}">
                <a16:creationId xmlns:a16="http://schemas.microsoft.com/office/drawing/2014/main" id="{6E1F4CA2-AD3B-120A-D2B0-2702FC4E1BBC}"/>
              </a:ext>
            </a:extLst>
          </p:cNvPr>
          <p:cNvPicPr>
            <a:picLocks noChangeAspect="1"/>
          </p:cNvPicPr>
          <p:nvPr/>
        </p:nvPicPr>
        <p:blipFill rotWithShape="1">
          <a:blip r:embed="rId6"/>
          <a:srcRect l="5297" r="7215"/>
          <a:stretch/>
        </p:blipFill>
        <p:spPr>
          <a:xfrm>
            <a:off x="228599" y="3026892"/>
            <a:ext cx="4876801" cy="1665401"/>
          </a:xfrm>
          <a:prstGeom prst="rect">
            <a:avLst/>
          </a:prstGeom>
          <a:ln>
            <a:noFill/>
          </a:ln>
          <a:effectLst>
            <a:outerShdw blurRad="292100" dist="139700" dir="2700000" algn="tl" rotWithShape="0">
              <a:srgbClr val="333333">
                <a:alpha val="65000"/>
              </a:srgbClr>
            </a:outerShdw>
          </a:effectLst>
        </p:spPr>
      </p:pic>
      <p:sp>
        <p:nvSpPr>
          <p:cNvPr id="5" name="Rettangolo con angoli arrotondati 4">
            <a:extLst>
              <a:ext uri="{FF2B5EF4-FFF2-40B4-BE49-F238E27FC236}">
                <a16:creationId xmlns:a16="http://schemas.microsoft.com/office/drawing/2014/main" id="{6DBBEAA9-DE93-E622-2AE5-FFC098A88471}"/>
              </a:ext>
            </a:extLst>
          </p:cNvPr>
          <p:cNvSpPr/>
          <p:nvPr/>
        </p:nvSpPr>
        <p:spPr>
          <a:xfrm>
            <a:off x="1820159" y="3970297"/>
            <a:ext cx="693980" cy="239698"/>
          </a:xfrm>
          <a:prstGeom prst="roundRect">
            <a:avLst>
              <a:gd name="adj" fmla="val 9216"/>
            </a:avLst>
          </a:prstGeom>
          <a:noFill/>
          <a:ln w="38100">
            <a:solidFill>
              <a:srgbClr val="EB70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6" name="Immagine 5">
            <a:extLst>
              <a:ext uri="{FF2B5EF4-FFF2-40B4-BE49-F238E27FC236}">
                <a16:creationId xmlns:a16="http://schemas.microsoft.com/office/drawing/2014/main" id="{AF07006B-41F2-2A05-BFFE-950F3D4520D7}"/>
              </a:ext>
            </a:extLst>
          </p:cNvPr>
          <p:cNvPicPr>
            <a:picLocks noChangeAspect="1"/>
          </p:cNvPicPr>
          <p:nvPr/>
        </p:nvPicPr>
        <p:blipFill>
          <a:blip r:embed="rId7"/>
          <a:stretch>
            <a:fillRect/>
          </a:stretch>
        </p:blipFill>
        <p:spPr>
          <a:xfrm>
            <a:off x="3429280" y="3608463"/>
            <a:ext cx="4876801" cy="2646934"/>
          </a:xfrm>
          <a:prstGeom prst="rect">
            <a:avLst/>
          </a:prstGeom>
          <a:ln>
            <a:noFill/>
          </a:ln>
          <a:effectLst>
            <a:outerShdw blurRad="292100" dist="139700" dir="2700000" algn="tl" rotWithShape="0">
              <a:srgbClr val="333333">
                <a:alpha val="65000"/>
              </a:srgbClr>
            </a:outerShdw>
          </a:effectLst>
        </p:spPr>
      </p:pic>
      <p:pic>
        <p:nvPicPr>
          <p:cNvPr id="4" name="Immagine 3">
            <a:extLst>
              <a:ext uri="{FF2B5EF4-FFF2-40B4-BE49-F238E27FC236}">
                <a16:creationId xmlns:a16="http://schemas.microsoft.com/office/drawing/2014/main" id="{2DFC66D7-1673-5E7B-6277-B2F2CCFFDC74}"/>
              </a:ext>
            </a:extLst>
          </p:cNvPr>
          <p:cNvPicPr>
            <a:picLocks noChangeAspect="1"/>
          </p:cNvPicPr>
          <p:nvPr/>
        </p:nvPicPr>
        <p:blipFill>
          <a:blip r:embed="rId8"/>
          <a:stretch>
            <a:fillRect/>
          </a:stretch>
        </p:blipFill>
        <p:spPr>
          <a:xfrm>
            <a:off x="6591300" y="3059172"/>
            <a:ext cx="5211877" cy="3532883"/>
          </a:xfrm>
          <a:prstGeom prst="rect">
            <a:avLst/>
          </a:prstGeom>
          <a:ln>
            <a:noFill/>
          </a:ln>
          <a:effectLst>
            <a:outerShdw blurRad="292100" dist="139700" dir="2700000" algn="tl" rotWithShape="0">
              <a:srgbClr val="333333">
                <a:alpha val="65000"/>
              </a:srgbClr>
            </a:outerShdw>
          </a:effectLst>
        </p:spPr>
      </p:pic>
      <p:sp>
        <p:nvSpPr>
          <p:cNvPr id="8" name="Rettangolo con angoli arrotondati 7">
            <a:extLst>
              <a:ext uri="{FF2B5EF4-FFF2-40B4-BE49-F238E27FC236}">
                <a16:creationId xmlns:a16="http://schemas.microsoft.com/office/drawing/2014/main" id="{E56E15C4-396B-EB33-AE78-39551E3C38C2}"/>
              </a:ext>
            </a:extLst>
          </p:cNvPr>
          <p:cNvSpPr/>
          <p:nvPr/>
        </p:nvSpPr>
        <p:spPr>
          <a:xfrm>
            <a:off x="3453673" y="5762265"/>
            <a:ext cx="1146901" cy="493131"/>
          </a:xfrm>
          <a:prstGeom prst="roundRect">
            <a:avLst>
              <a:gd name="adj" fmla="val 9216"/>
            </a:avLst>
          </a:prstGeom>
          <a:noFill/>
          <a:ln w="38100">
            <a:solidFill>
              <a:srgbClr val="EB70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9" name="Rettangolo con angoli arrotondati 8">
            <a:extLst>
              <a:ext uri="{FF2B5EF4-FFF2-40B4-BE49-F238E27FC236}">
                <a16:creationId xmlns:a16="http://schemas.microsoft.com/office/drawing/2014/main" id="{EB471A32-0471-8533-D07B-B81925B19498}"/>
              </a:ext>
            </a:extLst>
          </p:cNvPr>
          <p:cNvSpPr/>
          <p:nvPr/>
        </p:nvSpPr>
        <p:spPr>
          <a:xfrm>
            <a:off x="6591299" y="3058261"/>
            <a:ext cx="5211877" cy="3532883"/>
          </a:xfrm>
          <a:prstGeom prst="roundRect">
            <a:avLst>
              <a:gd name="adj" fmla="val 1937"/>
            </a:avLst>
          </a:prstGeom>
          <a:noFill/>
          <a:ln w="38100">
            <a:solidFill>
              <a:srgbClr val="EB70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cxnSp>
        <p:nvCxnSpPr>
          <p:cNvPr id="10" name="Connettore 2 9">
            <a:extLst>
              <a:ext uri="{FF2B5EF4-FFF2-40B4-BE49-F238E27FC236}">
                <a16:creationId xmlns:a16="http://schemas.microsoft.com/office/drawing/2014/main" id="{B001C72C-91B1-AE23-C290-51DAA85B95B5}"/>
              </a:ext>
            </a:extLst>
          </p:cNvPr>
          <p:cNvCxnSpPr>
            <a:cxnSpLocks/>
            <a:endCxn id="8" idx="0"/>
          </p:cNvCxnSpPr>
          <p:nvPr/>
        </p:nvCxnSpPr>
        <p:spPr>
          <a:xfrm>
            <a:off x="2514139" y="4090146"/>
            <a:ext cx="1512985" cy="1672119"/>
          </a:xfrm>
          <a:prstGeom prst="straightConnector1">
            <a:avLst/>
          </a:prstGeom>
          <a:ln w="38100">
            <a:solidFill>
              <a:srgbClr val="EB7005"/>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nettore 2 10">
            <a:extLst>
              <a:ext uri="{FF2B5EF4-FFF2-40B4-BE49-F238E27FC236}">
                <a16:creationId xmlns:a16="http://schemas.microsoft.com/office/drawing/2014/main" id="{2E60F120-5600-0223-4BF5-EF7001909B9F}"/>
              </a:ext>
            </a:extLst>
          </p:cNvPr>
          <p:cNvCxnSpPr>
            <a:cxnSpLocks/>
          </p:cNvCxnSpPr>
          <p:nvPr/>
        </p:nvCxnSpPr>
        <p:spPr>
          <a:xfrm>
            <a:off x="4624967" y="6008830"/>
            <a:ext cx="1966331" cy="0"/>
          </a:xfrm>
          <a:prstGeom prst="straightConnector1">
            <a:avLst/>
          </a:prstGeom>
          <a:ln w="38100">
            <a:solidFill>
              <a:srgbClr val="EB7005"/>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92343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578B19EF-A47A-C47F-76AC-031EEA5392DD}"/>
              </a:ext>
            </a:extLst>
          </p:cNvPr>
          <p:cNvPicPr>
            <a:picLocks noChangeAspect="1"/>
          </p:cNvPicPr>
          <p:nvPr/>
        </p:nvPicPr>
        <p:blipFill>
          <a:blip r:embed="rId2"/>
          <a:stretch>
            <a:fillRect/>
          </a:stretch>
        </p:blipFill>
        <p:spPr>
          <a:xfrm>
            <a:off x="5510328" y="2106398"/>
            <a:ext cx="6210033" cy="3845717"/>
          </a:xfrm>
          <a:prstGeom prst="rect">
            <a:avLst/>
          </a:prstGeom>
          <a:ln>
            <a:noFill/>
          </a:ln>
          <a:effectLst>
            <a:outerShdw blurRad="292100" dist="139700" dir="2700000" algn="tl" rotWithShape="0">
              <a:srgbClr val="333333">
                <a:alpha val="65000"/>
              </a:srgbClr>
            </a:outerShdw>
          </a:effectLst>
        </p:spPr>
      </p:pic>
      <p:sp>
        <p:nvSpPr>
          <p:cNvPr id="7" name="CasellaDiTesto 6">
            <a:extLst>
              <a:ext uri="{FF2B5EF4-FFF2-40B4-BE49-F238E27FC236}">
                <a16:creationId xmlns:a16="http://schemas.microsoft.com/office/drawing/2014/main" id="{1FCFAF19-0B3B-759B-6659-09FB34F926B2}"/>
              </a:ext>
            </a:extLst>
          </p:cNvPr>
          <p:cNvSpPr txBox="1"/>
          <p:nvPr/>
        </p:nvSpPr>
        <p:spPr>
          <a:xfrm>
            <a:off x="0" y="192999"/>
            <a:ext cx="12192000" cy="584775"/>
          </a:xfrm>
          <a:prstGeom prst="rect">
            <a:avLst/>
          </a:prstGeom>
          <a:noFill/>
        </p:spPr>
        <p:txBody>
          <a:bodyPr wrap="square">
            <a:spAutoFit/>
          </a:bodyPr>
          <a:lstStyle/>
          <a:p>
            <a:pPr algn="ctr"/>
            <a:r>
              <a:rPr lang="it-IT" sz="3200" b="0" i="0" dirty="0">
                <a:solidFill>
                  <a:schemeClr val="bg1"/>
                </a:solidFill>
                <a:effectLst/>
                <a:latin typeface="Segoe UI" panose="020B0502040204020203" pitchFamily="34" charset="0"/>
              </a:rPr>
              <a:t>REGISTRAZIONE PROPRIO UTENTE SU PORTALE ASSISTENZA</a:t>
            </a:r>
            <a:endParaRPr lang="it-IT" sz="3200" dirty="0">
              <a:solidFill>
                <a:schemeClr val="bg1"/>
              </a:solidFill>
            </a:endParaRPr>
          </a:p>
        </p:txBody>
      </p:sp>
      <p:sp>
        <p:nvSpPr>
          <p:cNvPr id="5" name="Segnaposto contenuto 2">
            <a:extLst>
              <a:ext uri="{FF2B5EF4-FFF2-40B4-BE49-F238E27FC236}">
                <a16:creationId xmlns:a16="http://schemas.microsoft.com/office/drawing/2014/main" id="{1A6977BF-415C-C28E-8D42-91BE8CFE01EF}"/>
              </a:ext>
            </a:extLst>
          </p:cNvPr>
          <p:cNvSpPr txBox="1">
            <a:spLocks/>
          </p:cNvSpPr>
          <p:nvPr/>
        </p:nvSpPr>
        <p:spPr>
          <a:xfrm>
            <a:off x="2595716" y="1411599"/>
            <a:ext cx="7669161"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endParaRPr lang="it-IT" dirty="0"/>
          </a:p>
          <a:p>
            <a:pPr marL="342900" indent="-342900" algn="l">
              <a:buFont typeface="Arial" panose="020B0604020202020204" pitchFamily="34" charset="0"/>
              <a:buChar char="•"/>
            </a:pPr>
            <a:endParaRPr lang="it-IT" dirty="0"/>
          </a:p>
        </p:txBody>
      </p:sp>
      <p:grpSp>
        <p:nvGrpSpPr>
          <p:cNvPr id="29" name="Gruppo 28">
            <a:extLst>
              <a:ext uri="{FF2B5EF4-FFF2-40B4-BE49-F238E27FC236}">
                <a16:creationId xmlns:a16="http://schemas.microsoft.com/office/drawing/2014/main" id="{0E2D9817-E427-5701-57C6-16B7C8B6C2EA}"/>
              </a:ext>
            </a:extLst>
          </p:cNvPr>
          <p:cNvGrpSpPr/>
          <p:nvPr/>
        </p:nvGrpSpPr>
        <p:grpSpPr>
          <a:xfrm>
            <a:off x="74250" y="974959"/>
            <a:ext cx="1096892" cy="1089583"/>
            <a:chOff x="838200" y="1665906"/>
            <a:chExt cx="1096892" cy="1089583"/>
          </a:xfrm>
        </p:grpSpPr>
        <p:pic>
          <p:nvPicPr>
            <p:cNvPr id="6" name="Elemento grafico 5" descr="Profilo femminile contorno">
              <a:extLst>
                <a:ext uri="{FF2B5EF4-FFF2-40B4-BE49-F238E27FC236}">
                  <a16:creationId xmlns:a16="http://schemas.microsoft.com/office/drawing/2014/main" id="{6592E1D5-B798-73C9-7CD6-220A64447B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8200" y="1841089"/>
              <a:ext cx="914400" cy="914400"/>
            </a:xfrm>
            <a:prstGeom prst="rect">
              <a:avLst/>
            </a:prstGeom>
          </p:spPr>
        </p:pic>
        <p:pic>
          <p:nvPicPr>
            <p:cNvPr id="11" name="Elemento grafico 10" descr="Punto interrogativo contorno">
              <a:extLst>
                <a:ext uri="{FF2B5EF4-FFF2-40B4-BE49-F238E27FC236}">
                  <a16:creationId xmlns:a16="http://schemas.microsoft.com/office/drawing/2014/main" id="{27DB0273-D2A8-8ACA-E691-854D7CB894F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56791" y="1665906"/>
              <a:ext cx="578301" cy="578301"/>
            </a:xfrm>
            <a:prstGeom prst="rect">
              <a:avLst/>
            </a:prstGeom>
          </p:spPr>
        </p:pic>
      </p:grpSp>
      <p:sp>
        <p:nvSpPr>
          <p:cNvPr id="22" name="Segnaposto contenuto 2">
            <a:extLst>
              <a:ext uri="{FF2B5EF4-FFF2-40B4-BE49-F238E27FC236}">
                <a16:creationId xmlns:a16="http://schemas.microsoft.com/office/drawing/2014/main" id="{30599985-3E87-40F8-6260-C494B7E2A9BA}"/>
              </a:ext>
            </a:extLst>
          </p:cNvPr>
          <p:cNvSpPr txBox="1">
            <a:spLocks/>
          </p:cNvSpPr>
          <p:nvPr/>
        </p:nvSpPr>
        <p:spPr>
          <a:xfrm>
            <a:off x="1431104" y="1306192"/>
            <a:ext cx="10298782" cy="602300"/>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it-IT" dirty="0"/>
              <a:t>La registrazione sul portale di Help Desk è un passaggio FACOLTATIVO, ma consigliato.</a:t>
            </a:r>
          </a:p>
        </p:txBody>
      </p:sp>
      <p:sp>
        <p:nvSpPr>
          <p:cNvPr id="23" name="Rettangolo con angoli arrotondati 22">
            <a:extLst>
              <a:ext uri="{FF2B5EF4-FFF2-40B4-BE49-F238E27FC236}">
                <a16:creationId xmlns:a16="http://schemas.microsoft.com/office/drawing/2014/main" id="{6DBD3AA7-B0CF-39E5-69A9-96B47C675F8B}"/>
              </a:ext>
            </a:extLst>
          </p:cNvPr>
          <p:cNvSpPr/>
          <p:nvPr/>
        </p:nvSpPr>
        <p:spPr>
          <a:xfrm>
            <a:off x="11137242" y="2088145"/>
            <a:ext cx="621219" cy="348766"/>
          </a:xfrm>
          <a:prstGeom prst="roundRect">
            <a:avLst/>
          </a:prstGeom>
          <a:noFill/>
          <a:ln w="38100">
            <a:solidFill>
              <a:srgbClr val="EB70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cxnSp>
        <p:nvCxnSpPr>
          <p:cNvPr id="24" name="Connettore 2 23">
            <a:extLst>
              <a:ext uri="{FF2B5EF4-FFF2-40B4-BE49-F238E27FC236}">
                <a16:creationId xmlns:a16="http://schemas.microsoft.com/office/drawing/2014/main" id="{D75349CE-2CCF-F954-1B25-160E86353E69}"/>
              </a:ext>
            </a:extLst>
          </p:cNvPr>
          <p:cNvCxnSpPr>
            <a:cxnSpLocks/>
          </p:cNvCxnSpPr>
          <p:nvPr/>
        </p:nvCxnSpPr>
        <p:spPr>
          <a:xfrm>
            <a:off x="9382125" y="1666875"/>
            <a:ext cx="1755117" cy="595653"/>
          </a:xfrm>
          <a:prstGeom prst="straightConnector1">
            <a:avLst/>
          </a:prstGeom>
          <a:ln w="38100">
            <a:solidFill>
              <a:srgbClr val="EB7005"/>
            </a:solidFill>
            <a:tailEnd type="triangle"/>
          </a:ln>
        </p:spPr>
        <p:style>
          <a:lnRef idx="1">
            <a:schemeClr val="accent1"/>
          </a:lnRef>
          <a:fillRef idx="0">
            <a:schemeClr val="accent1"/>
          </a:fillRef>
          <a:effectRef idx="0">
            <a:schemeClr val="accent1"/>
          </a:effectRef>
          <a:fontRef idx="minor">
            <a:schemeClr val="tx1"/>
          </a:fontRef>
        </p:style>
      </p:cxnSp>
      <p:sp>
        <p:nvSpPr>
          <p:cNvPr id="31" name="CasellaDiTesto 30">
            <a:extLst>
              <a:ext uri="{FF2B5EF4-FFF2-40B4-BE49-F238E27FC236}">
                <a16:creationId xmlns:a16="http://schemas.microsoft.com/office/drawing/2014/main" id="{953300C6-BD41-5A94-95B7-092C8AD1C79D}"/>
              </a:ext>
            </a:extLst>
          </p:cNvPr>
          <p:cNvSpPr txBox="1"/>
          <p:nvPr/>
        </p:nvSpPr>
        <p:spPr>
          <a:xfrm>
            <a:off x="334296" y="2266219"/>
            <a:ext cx="4439219" cy="1631216"/>
          </a:xfrm>
          <a:prstGeom prst="rect">
            <a:avLst/>
          </a:prstGeom>
          <a:noFill/>
        </p:spPr>
        <p:txBody>
          <a:bodyPr wrap="square">
            <a:spAutoFit/>
          </a:bodyPr>
          <a:lstStyle/>
          <a:p>
            <a:pPr algn="l"/>
            <a:r>
              <a:rPr lang="it-IT" sz="2000" b="1" dirty="0">
                <a:solidFill>
                  <a:srgbClr val="152F52"/>
                </a:solidFill>
              </a:rPr>
              <a:t>Vantaggio della registrazione</a:t>
            </a:r>
            <a:r>
              <a:rPr lang="it-IT" sz="2000" dirty="0"/>
              <a:t>: accesso a una sezione dedicata dove è possibile visionare tutte le richieste fatte e il loro stato, nonché interagire tramite portale una volta creata la richiesta.</a:t>
            </a:r>
          </a:p>
        </p:txBody>
      </p:sp>
      <p:sp>
        <p:nvSpPr>
          <p:cNvPr id="8" name="CasellaDiTesto 7">
            <a:extLst>
              <a:ext uri="{FF2B5EF4-FFF2-40B4-BE49-F238E27FC236}">
                <a16:creationId xmlns:a16="http://schemas.microsoft.com/office/drawing/2014/main" id="{BB339C9A-F0E4-700D-F0A0-656AE4F70EFF}"/>
              </a:ext>
            </a:extLst>
          </p:cNvPr>
          <p:cNvSpPr txBox="1"/>
          <p:nvPr/>
        </p:nvSpPr>
        <p:spPr>
          <a:xfrm>
            <a:off x="334296" y="4183854"/>
            <a:ext cx="4218654" cy="923330"/>
          </a:xfrm>
          <a:prstGeom prst="rect">
            <a:avLst/>
          </a:prstGeom>
          <a:solidFill>
            <a:schemeClr val="bg1">
              <a:lumMod val="85000"/>
            </a:schemeClr>
          </a:solidFill>
        </p:spPr>
        <p:txBody>
          <a:bodyPr wrap="square">
            <a:spAutoFit/>
          </a:bodyPr>
          <a:lstStyle/>
          <a:p>
            <a:pPr algn="l"/>
            <a:r>
              <a:rPr lang="it-IT" sz="1800" dirty="0"/>
              <a:t>Registrazione utente </a:t>
            </a:r>
            <a:r>
              <a:rPr lang="it-IT" sz="1800" b="1" dirty="0">
                <a:solidFill>
                  <a:srgbClr val="152F52"/>
                </a:solidFill>
              </a:rPr>
              <a:t>NON obbligatoria </a:t>
            </a:r>
            <a:r>
              <a:rPr lang="it-IT" sz="1800" dirty="0"/>
              <a:t>poiché è possibile interagire col portale anche solo via mail</a:t>
            </a:r>
          </a:p>
        </p:txBody>
      </p:sp>
    </p:spTree>
    <p:extLst>
      <p:ext uri="{BB962C8B-B14F-4D97-AF65-F5344CB8AC3E}">
        <p14:creationId xmlns:p14="http://schemas.microsoft.com/office/powerpoint/2010/main" val="31404962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3EC2C5F8-4E7D-C18B-141F-8C94203E60F8}"/>
              </a:ext>
            </a:extLst>
          </p:cNvPr>
          <p:cNvSpPr txBox="1"/>
          <p:nvPr/>
        </p:nvSpPr>
        <p:spPr>
          <a:xfrm>
            <a:off x="0" y="192999"/>
            <a:ext cx="12192000" cy="584775"/>
          </a:xfrm>
          <a:prstGeom prst="rect">
            <a:avLst/>
          </a:prstGeom>
          <a:noFill/>
        </p:spPr>
        <p:txBody>
          <a:bodyPr wrap="square">
            <a:spAutoFit/>
          </a:bodyPr>
          <a:lstStyle/>
          <a:p>
            <a:pPr algn="ctr"/>
            <a:r>
              <a:rPr lang="it-IT" sz="3200" b="0" i="0" dirty="0">
                <a:solidFill>
                  <a:schemeClr val="bg1"/>
                </a:solidFill>
                <a:effectLst/>
                <a:latin typeface="Segoe UI" panose="020B0502040204020203" pitchFamily="34" charset="0"/>
              </a:rPr>
              <a:t>COME APRIRE UNA SEGNALAZIONE</a:t>
            </a:r>
            <a:endParaRPr lang="it-IT" sz="3200" dirty="0">
              <a:solidFill>
                <a:schemeClr val="bg1"/>
              </a:solidFill>
            </a:endParaRPr>
          </a:p>
        </p:txBody>
      </p:sp>
      <p:pic>
        <p:nvPicPr>
          <p:cNvPr id="6" name="Immagine 5">
            <a:extLst>
              <a:ext uri="{FF2B5EF4-FFF2-40B4-BE49-F238E27FC236}">
                <a16:creationId xmlns:a16="http://schemas.microsoft.com/office/drawing/2014/main" id="{BDA8B0CA-DC14-AF7C-2E6F-D36468CF83D7}"/>
              </a:ext>
            </a:extLst>
          </p:cNvPr>
          <p:cNvPicPr>
            <a:picLocks noChangeAspect="1"/>
          </p:cNvPicPr>
          <p:nvPr/>
        </p:nvPicPr>
        <p:blipFill>
          <a:blip r:embed="rId2"/>
          <a:stretch>
            <a:fillRect/>
          </a:stretch>
        </p:blipFill>
        <p:spPr>
          <a:xfrm>
            <a:off x="4783702" y="2064542"/>
            <a:ext cx="6936349" cy="3747303"/>
          </a:xfrm>
          <a:prstGeom prst="rect">
            <a:avLst/>
          </a:prstGeom>
          <a:ln>
            <a:noFill/>
          </a:ln>
          <a:effectLst>
            <a:outerShdw blurRad="292100" dist="139700" dir="2700000" algn="tl" rotWithShape="0">
              <a:srgbClr val="333333">
                <a:alpha val="65000"/>
              </a:srgbClr>
            </a:outerShdw>
          </a:effectLst>
        </p:spPr>
      </p:pic>
      <p:grpSp>
        <p:nvGrpSpPr>
          <p:cNvPr id="9" name="Gruppo 8">
            <a:extLst>
              <a:ext uri="{FF2B5EF4-FFF2-40B4-BE49-F238E27FC236}">
                <a16:creationId xmlns:a16="http://schemas.microsoft.com/office/drawing/2014/main" id="{AEE1CF85-6A53-AF61-04FE-62679CFBAF24}"/>
              </a:ext>
            </a:extLst>
          </p:cNvPr>
          <p:cNvGrpSpPr/>
          <p:nvPr/>
        </p:nvGrpSpPr>
        <p:grpSpPr>
          <a:xfrm>
            <a:off x="74250" y="974959"/>
            <a:ext cx="1096892" cy="1089583"/>
            <a:chOff x="838200" y="1665906"/>
            <a:chExt cx="1096892" cy="1089583"/>
          </a:xfrm>
        </p:grpSpPr>
        <p:pic>
          <p:nvPicPr>
            <p:cNvPr id="10" name="Elemento grafico 9" descr="Profilo femminile contorno">
              <a:extLst>
                <a:ext uri="{FF2B5EF4-FFF2-40B4-BE49-F238E27FC236}">
                  <a16:creationId xmlns:a16="http://schemas.microsoft.com/office/drawing/2014/main" id="{09C3F42E-59ED-4C4E-377D-18DF2F4210B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8200" y="1841089"/>
              <a:ext cx="914400" cy="914400"/>
            </a:xfrm>
            <a:prstGeom prst="rect">
              <a:avLst/>
            </a:prstGeom>
          </p:spPr>
        </p:pic>
        <p:pic>
          <p:nvPicPr>
            <p:cNvPr id="11" name="Elemento grafico 10" descr="Punto interrogativo contorno">
              <a:extLst>
                <a:ext uri="{FF2B5EF4-FFF2-40B4-BE49-F238E27FC236}">
                  <a16:creationId xmlns:a16="http://schemas.microsoft.com/office/drawing/2014/main" id="{040B396C-0E45-751B-FF89-9187836FDEA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56791" y="1665906"/>
              <a:ext cx="578301" cy="578301"/>
            </a:xfrm>
            <a:prstGeom prst="rect">
              <a:avLst/>
            </a:prstGeom>
          </p:spPr>
        </p:pic>
      </p:grpSp>
      <p:sp>
        <p:nvSpPr>
          <p:cNvPr id="12" name="Segnaposto contenuto 2">
            <a:extLst>
              <a:ext uri="{FF2B5EF4-FFF2-40B4-BE49-F238E27FC236}">
                <a16:creationId xmlns:a16="http://schemas.microsoft.com/office/drawing/2014/main" id="{E2235BD2-D22D-B29E-77C2-666BCA3138C2}"/>
              </a:ext>
            </a:extLst>
          </p:cNvPr>
          <p:cNvSpPr txBox="1">
            <a:spLocks/>
          </p:cNvSpPr>
          <p:nvPr/>
        </p:nvSpPr>
        <p:spPr>
          <a:xfrm>
            <a:off x="1340092" y="1150142"/>
            <a:ext cx="10379959" cy="75731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it-IT" dirty="0"/>
              <a:t>Nel portale è possibile chiedere supporto in base a </a:t>
            </a:r>
            <a:r>
              <a:rPr lang="it-IT" b="1" dirty="0">
                <a:solidFill>
                  <a:srgbClr val="152F52"/>
                </a:solidFill>
              </a:rPr>
              <a:t>diverse tipologie di richieste </a:t>
            </a:r>
            <a:r>
              <a:rPr lang="it-IT" dirty="0"/>
              <a:t>più o meno specifiche.</a:t>
            </a:r>
          </a:p>
        </p:txBody>
      </p:sp>
      <p:sp>
        <p:nvSpPr>
          <p:cNvPr id="13" name="Rettangolo con angoli arrotondati 12">
            <a:extLst>
              <a:ext uri="{FF2B5EF4-FFF2-40B4-BE49-F238E27FC236}">
                <a16:creationId xmlns:a16="http://schemas.microsoft.com/office/drawing/2014/main" id="{7545D3A6-7C82-9EE7-D8AC-AAB534E212B4}"/>
              </a:ext>
            </a:extLst>
          </p:cNvPr>
          <p:cNvSpPr/>
          <p:nvPr/>
        </p:nvSpPr>
        <p:spPr>
          <a:xfrm>
            <a:off x="5058697" y="2703813"/>
            <a:ext cx="3524864" cy="511335"/>
          </a:xfrm>
          <a:prstGeom prst="roundRect">
            <a:avLst>
              <a:gd name="adj" fmla="val 9216"/>
            </a:avLst>
          </a:prstGeom>
          <a:noFill/>
          <a:ln w="38100">
            <a:solidFill>
              <a:srgbClr val="EB70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cxnSp>
        <p:nvCxnSpPr>
          <p:cNvPr id="14" name="Connettore 2 13">
            <a:extLst>
              <a:ext uri="{FF2B5EF4-FFF2-40B4-BE49-F238E27FC236}">
                <a16:creationId xmlns:a16="http://schemas.microsoft.com/office/drawing/2014/main" id="{385BFC9A-BC46-1E70-67B4-B57E53C35C8A}"/>
              </a:ext>
            </a:extLst>
          </p:cNvPr>
          <p:cNvCxnSpPr>
            <a:cxnSpLocks/>
            <a:stCxn id="21" idx="3"/>
            <a:endCxn id="13" idx="1"/>
          </p:cNvCxnSpPr>
          <p:nvPr/>
        </p:nvCxnSpPr>
        <p:spPr>
          <a:xfrm>
            <a:off x="4266693" y="2906803"/>
            <a:ext cx="792004" cy="52678"/>
          </a:xfrm>
          <a:prstGeom prst="straightConnector1">
            <a:avLst/>
          </a:prstGeom>
          <a:noFill/>
          <a:ln w="38100">
            <a:solidFill>
              <a:srgbClr val="EB7005"/>
            </a:solidFill>
          </a:ln>
        </p:spPr>
        <p:style>
          <a:lnRef idx="2">
            <a:schemeClr val="accent1">
              <a:shade val="50000"/>
            </a:schemeClr>
          </a:lnRef>
          <a:fillRef idx="1">
            <a:schemeClr val="accent1"/>
          </a:fillRef>
          <a:effectRef idx="0">
            <a:schemeClr val="accent1"/>
          </a:effectRef>
          <a:fontRef idx="minor">
            <a:schemeClr val="lt1"/>
          </a:fontRef>
        </p:style>
      </p:cxnSp>
      <p:sp>
        <p:nvSpPr>
          <p:cNvPr id="21" name="Segnaposto contenuto 2">
            <a:extLst>
              <a:ext uri="{FF2B5EF4-FFF2-40B4-BE49-F238E27FC236}">
                <a16:creationId xmlns:a16="http://schemas.microsoft.com/office/drawing/2014/main" id="{2C08B9CC-C57C-A52E-D5DF-98769B6F2645}"/>
              </a:ext>
            </a:extLst>
          </p:cNvPr>
          <p:cNvSpPr txBox="1">
            <a:spLocks/>
          </p:cNvSpPr>
          <p:nvPr/>
        </p:nvSpPr>
        <p:spPr>
          <a:xfrm>
            <a:off x="471949" y="2426018"/>
            <a:ext cx="3794744" cy="961569"/>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it-IT" sz="1600" dirty="0"/>
              <a:t>L’applicativo presenta malfunzionamenti di qualsiasi tipo (sito non raggiungibile, funzionalità che si comportano in maniera anomala…)</a:t>
            </a:r>
          </a:p>
        </p:txBody>
      </p:sp>
      <p:sp>
        <p:nvSpPr>
          <p:cNvPr id="28" name="Segnaposto contenuto 2">
            <a:extLst>
              <a:ext uri="{FF2B5EF4-FFF2-40B4-BE49-F238E27FC236}">
                <a16:creationId xmlns:a16="http://schemas.microsoft.com/office/drawing/2014/main" id="{50F36BB0-4F15-A0C9-DCCE-836B200B9A31}"/>
              </a:ext>
            </a:extLst>
          </p:cNvPr>
          <p:cNvSpPr txBox="1">
            <a:spLocks/>
          </p:cNvSpPr>
          <p:nvPr/>
        </p:nvSpPr>
        <p:spPr>
          <a:xfrm>
            <a:off x="471949" y="3625028"/>
            <a:ext cx="3794744" cy="961569"/>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it-IT" sz="1600" dirty="0"/>
              <a:t>Si vuole richiedere il supporto di un amministratore dell'applicazione per azioni specifiche, come la gestione delle utenze, la copia dei dati…</a:t>
            </a:r>
          </a:p>
        </p:txBody>
      </p:sp>
      <p:sp>
        <p:nvSpPr>
          <p:cNvPr id="29" name="Rettangolo con angoli arrotondati 28">
            <a:extLst>
              <a:ext uri="{FF2B5EF4-FFF2-40B4-BE49-F238E27FC236}">
                <a16:creationId xmlns:a16="http://schemas.microsoft.com/office/drawing/2014/main" id="{B1F6C596-2415-D9A6-910B-0E4E3051CA28}"/>
              </a:ext>
            </a:extLst>
          </p:cNvPr>
          <p:cNvSpPr/>
          <p:nvPr/>
        </p:nvSpPr>
        <p:spPr>
          <a:xfrm>
            <a:off x="5058697" y="3733305"/>
            <a:ext cx="5943600" cy="733209"/>
          </a:xfrm>
          <a:prstGeom prst="roundRect">
            <a:avLst/>
          </a:prstGeom>
          <a:noFill/>
          <a:ln w="38100">
            <a:solidFill>
              <a:srgbClr val="EB70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cxnSp>
        <p:nvCxnSpPr>
          <p:cNvPr id="30" name="Connettore 2 29">
            <a:extLst>
              <a:ext uri="{FF2B5EF4-FFF2-40B4-BE49-F238E27FC236}">
                <a16:creationId xmlns:a16="http://schemas.microsoft.com/office/drawing/2014/main" id="{C0550F6C-4BDD-AD14-D3C7-889800BE39AE}"/>
              </a:ext>
            </a:extLst>
          </p:cNvPr>
          <p:cNvCxnSpPr>
            <a:cxnSpLocks/>
            <a:stCxn id="28" idx="3"/>
            <a:endCxn id="29" idx="1"/>
          </p:cNvCxnSpPr>
          <p:nvPr/>
        </p:nvCxnSpPr>
        <p:spPr>
          <a:xfrm flipV="1">
            <a:off x="4266693" y="4099910"/>
            <a:ext cx="792004" cy="5903"/>
          </a:xfrm>
          <a:prstGeom prst="straightConnector1">
            <a:avLst/>
          </a:prstGeom>
          <a:noFill/>
          <a:ln w="38100">
            <a:solidFill>
              <a:srgbClr val="EB7005"/>
            </a:solidFill>
          </a:ln>
        </p:spPr>
        <p:style>
          <a:lnRef idx="2">
            <a:schemeClr val="accent1">
              <a:shade val="50000"/>
            </a:schemeClr>
          </a:lnRef>
          <a:fillRef idx="1">
            <a:schemeClr val="accent1"/>
          </a:fillRef>
          <a:effectRef idx="0">
            <a:schemeClr val="accent1"/>
          </a:effectRef>
          <a:fontRef idx="minor">
            <a:schemeClr val="lt1"/>
          </a:fontRef>
        </p:style>
      </p:cxnSp>
      <p:sp>
        <p:nvSpPr>
          <p:cNvPr id="32" name="Segnaposto contenuto 2">
            <a:extLst>
              <a:ext uri="{FF2B5EF4-FFF2-40B4-BE49-F238E27FC236}">
                <a16:creationId xmlns:a16="http://schemas.microsoft.com/office/drawing/2014/main" id="{7E111778-47C0-C500-B475-F1812815BA07}"/>
              </a:ext>
            </a:extLst>
          </p:cNvPr>
          <p:cNvSpPr txBox="1">
            <a:spLocks/>
          </p:cNvSpPr>
          <p:nvPr/>
        </p:nvSpPr>
        <p:spPr>
          <a:xfrm>
            <a:off x="471949" y="4863536"/>
            <a:ext cx="3794744" cy="76541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it-IT" sz="1600" dirty="0"/>
              <a:t>Sono necessarie evolutive all’applicativo, ad esempio, nuove funzionalità o estensioni di quanto l’applicativo svolge</a:t>
            </a:r>
          </a:p>
        </p:txBody>
      </p:sp>
      <p:sp>
        <p:nvSpPr>
          <p:cNvPr id="33" name="Rettangolo con angoli arrotondati 32">
            <a:extLst>
              <a:ext uri="{FF2B5EF4-FFF2-40B4-BE49-F238E27FC236}">
                <a16:creationId xmlns:a16="http://schemas.microsoft.com/office/drawing/2014/main" id="{9EB5E213-3561-4538-63F4-E38CB6103B55}"/>
              </a:ext>
            </a:extLst>
          </p:cNvPr>
          <p:cNvSpPr/>
          <p:nvPr/>
        </p:nvSpPr>
        <p:spPr>
          <a:xfrm>
            <a:off x="5058697" y="4958360"/>
            <a:ext cx="2403987" cy="544109"/>
          </a:xfrm>
          <a:prstGeom prst="roundRect">
            <a:avLst/>
          </a:prstGeom>
          <a:noFill/>
          <a:ln w="38100">
            <a:solidFill>
              <a:srgbClr val="EB70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cxnSp>
        <p:nvCxnSpPr>
          <p:cNvPr id="34" name="Connettore 2 33">
            <a:extLst>
              <a:ext uri="{FF2B5EF4-FFF2-40B4-BE49-F238E27FC236}">
                <a16:creationId xmlns:a16="http://schemas.microsoft.com/office/drawing/2014/main" id="{122E7410-51D2-7477-AFC4-820DC57355E8}"/>
              </a:ext>
            </a:extLst>
          </p:cNvPr>
          <p:cNvCxnSpPr>
            <a:cxnSpLocks/>
            <a:stCxn id="32" idx="3"/>
            <a:endCxn id="33" idx="1"/>
          </p:cNvCxnSpPr>
          <p:nvPr/>
        </p:nvCxnSpPr>
        <p:spPr>
          <a:xfrm flipV="1">
            <a:off x="4266693" y="5230415"/>
            <a:ext cx="792004" cy="15827"/>
          </a:xfrm>
          <a:prstGeom prst="straightConnector1">
            <a:avLst/>
          </a:prstGeom>
          <a:noFill/>
          <a:ln w="38100">
            <a:solidFill>
              <a:srgbClr val="EB7005"/>
            </a:solidFill>
          </a:ln>
        </p:spPr>
        <p:style>
          <a:lnRef idx="2">
            <a:schemeClr val="accent1">
              <a:shade val="50000"/>
            </a:schemeClr>
          </a:lnRef>
          <a:fillRef idx="1">
            <a:schemeClr val="accent1"/>
          </a:fillRef>
          <a:effectRef idx="0">
            <a:schemeClr val="accent1"/>
          </a:effectRef>
          <a:fontRef idx="minor">
            <a:schemeClr val="lt1"/>
          </a:fontRef>
        </p:style>
      </p:cxnSp>
    </p:spTree>
    <p:extLst>
      <p:ext uri="{BB962C8B-B14F-4D97-AF65-F5344CB8AC3E}">
        <p14:creationId xmlns:p14="http://schemas.microsoft.com/office/powerpoint/2010/main" val="16097743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5FAC8A38-4D9A-229C-B128-80EF177211E2}"/>
              </a:ext>
            </a:extLst>
          </p:cNvPr>
          <p:cNvPicPr>
            <a:picLocks noChangeAspect="1"/>
          </p:cNvPicPr>
          <p:nvPr/>
        </p:nvPicPr>
        <p:blipFill>
          <a:blip r:embed="rId2"/>
          <a:stretch>
            <a:fillRect/>
          </a:stretch>
        </p:blipFill>
        <p:spPr>
          <a:xfrm>
            <a:off x="5850192" y="1081185"/>
            <a:ext cx="5584723" cy="5048402"/>
          </a:xfrm>
          <a:prstGeom prst="rect">
            <a:avLst/>
          </a:prstGeom>
          <a:ln>
            <a:noFill/>
          </a:ln>
          <a:effectLst>
            <a:outerShdw blurRad="292100" dist="139700" dir="2700000" algn="tl" rotWithShape="0">
              <a:srgbClr val="333333">
                <a:alpha val="65000"/>
              </a:srgbClr>
            </a:outerShdw>
          </a:effectLst>
        </p:spPr>
      </p:pic>
      <p:sp>
        <p:nvSpPr>
          <p:cNvPr id="4" name="CasellaDiTesto 3">
            <a:extLst>
              <a:ext uri="{FF2B5EF4-FFF2-40B4-BE49-F238E27FC236}">
                <a16:creationId xmlns:a16="http://schemas.microsoft.com/office/drawing/2014/main" id="{3EC2C5F8-4E7D-C18B-141F-8C94203E60F8}"/>
              </a:ext>
            </a:extLst>
          </p:cNvPr>
          <p:cNvSpPr txBox="1"/>
          <p:nvPr/>
        </p:nvSpPr>
        <p:spPr>
          <a:xfrm>
            <a:off x="0" y="192999"/>
            <a:ext cx="12192000" cy="584775"/>
          </a:xfrm>
          <a:prstGeom prst="rect">
            <a:avLst/>
          </a:prstGeom>
          <a:noFill/>
        </p:spPr>
        <p:txBody>
          <a:bodyPr wrap="square">
            <a:spAutoFit/>
          </a:bodyPr>
          <a:lstStyle/>
          <a:p>
            <a:pPr algn="ctr"/>
            <a:r>
              <a:rPr lang="it-IT" sz="3200" b="0" i="0" dirty="0">
                <a:solidFill>
                  <a:schemeClr val="bg1"/>
                </a:solidFill>
                <a:effectLst/>
                <a:latin typeface="Segoe UI" panose="020B0502040204020203" pitchFamily="34" charset="0"/>
              </a:rPr>
              <a:t>COME APRIRE UNA SEGNALAZIONE</a:t>
            </a:r>
            <a:endParaRPr lang="it-IT" sz="3200" dirty="0">
              <a:solidFill>
                <a:schemeClr val="bg1"/>
              </a:solidFill>
            </a:endParaRPr>
          </a:p>
        </p:txBody>
      </p:sp>
      <p:grpSp>
        <p:nvGrpSpPr>
          <p:cNvPr id="9" name="Gruppo 8">
            <a:extLst>
              <a:ext uri="{FF2B5EF4-FFF2-40B4-BE49-F238E27FC236}">
                <a16:creationId xmlns:a16="http://schemas.microsoft.com/office/drawing/2014/main" id="{AEE1CF85-6A53-AF61-04FE-62679CFBAF24}"/>
              </a:ext>
            </a:extLst>
          </p:cNvPr>
          <p:cNvGrpSpPr/>
          <p:nvPr/>
        </p:nvGrpSpPr>
        <p:grpSpPr>
          <a:xfrm>
            <a:off x="74250" y="974959"/>
            <a:ext cx="1096892" cy="1089583"/>
            <a:chOff x="838200" y="1665906"/>
            <a:chExt cx="1096892" cy="1089583"/>
          </a:xfrm>
        </p:grpSpPr>
        <p:pic>
          <p:nvPicPr>
            <p:cNvPr id="10" name="Elemento grafico 9" descr="Profilo femminile contorno">
              <a:extLst>
                <a:ext uri="{FF2B5EF4-FFF2-40B4-BE49-F238E27FC236}">
                  <a16:creationId xmlns:a16="http://schemas.microsoft.com/office/drawing/2014/main" id="{09C3F42E-59ED-4C4E-377D-18DF2F4210B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8200" y="1841089"/>
              <a:ext cx="914400" cy="914400"/>
            </a:xfrm>
            <a:prstGeom prst="rect">
              <a:avLst/>
            </a:prstGeom>
          </p:spPr>
        </p:pic>
        <p:pic>
          <p:nvPicPr>
            <p:cNvPr id="11" name="Elemento grafico 10" descr="Punto interrogativo contorno">
              <a:extLst>
                <a:ext uri="{FF2B5EF4-FFF2-40B4-BE49-F238E27FC236}">
                  <a16:creationId xmlns:a16="http://schemas.microsoft.com/office/drawing/2014/main" id="{040B396C-0E45-751B-FF89-9187836FDEA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56791" y="1665906"/>
              <a:ext cx="578301" cy="578301"/>
            </a:xfrm>
            <a:prstGeom prst="rect">
              <a:avLst/>
            </a:prstGeom>
          </p:spPr>
        </p:pic>
      </p:grpSp>
      <p:sp>
        <p:nvSpPr>
          <p:cNvPr id="12" name="Segnaposto contenuto 2">
            <a:extLst>
              <a:ext uri="{FF2B5EF4-FFF2-40B4-BE49-F238E27FC236}">
                <a16:creationId xmlns:a16="http://schemas.microsoft.com/office/drawing/2014/main" id="{E2235BD2-D22D-B29E-77C2-666BCA3138C2}"/>
              </a:ext>
            </a:extLst>
          </p:cNvPr>
          <p:cNvSpPr txBox="1">
            <a:spLocks/>
          </p:cNvSpPr>
          <p:nvPr/>
        </p:nvSpPr>
        <p:spPr>
          <a:xfrm>
            <a:off x="757085" y="2436910"/>
            <a:ext cx="4854231" cy="124926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it-IT" sz="2000" dirty="0"/>
              <a:t>Nel portale si trovano anche alcune tipologie di richieste specifiche su alcuni ambiti, che guidano in maniera ancora più dettagliata l’utente.</a:t>
            </a:r>
          </a:p>
          <a:p>
            <a:pPr algn="just"/>
            <a:endParaRPr lang="it-IT" sz="2000" dirty="0"/>
          </a:p>
        </p:txBody>
      </p:sp>
      <p:sp>
        <p:nvSpPr>
          <p:cNvPr id="29" name="Rettangolo con angoli arrotondati 28">
            <a:extLst>
              <a:ext uri="{FF2B5EF4-FFF2-40B4-BE49-F238E27FC236}">
                <a16:creationId xmlns:a16="http://schemas.microsoft.com/office/drawing/2014/main" id="{B1F6C596-2415-D9A6-910B-0E4E3051CA28}"/>
              </a:ext>
            </a:extLst>
          </p:cNvPr>
          <p:cNvSpPr/>
          <p:nvPr/>
        </p:nvSpPr>
        <p:spPr>
          <a:xfrm>
            <a:off x="5965663" y="1150142"/>
            <a:ext cx="5359561" cy="4907758"/>
          </a:xfrm>
          <a:prstGeom prst="roundRect">
            <a:avLst>
              <a:gd name="adj" fmla="val 2815"/>
            </a:avLst>
          </a:prstGeom>
          <a:noFill/>
          <a:ln w="38100">
            <a:solidFill>
              <a:srgbClr val="EB70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5" name="CasellaDiTesto 4">
            <a:extLst>
              <a:ext uri="{FF2B5EF4-FFF2-40B4-BE49-F238E27FC236}">
                <a16:creationId xmlns:a16="http://schemas.microsoft.com/office/drawing/2014/main" id="{422DC98F-9780-47FC-253B-C6A814F14310}"/>
              </a:ext>
            </a:extLst>
          </p:cNvPr>
          <p:cNvSpPr txBox="1"/>
          <p:nvPr/>
        </p:nvSpPr>
        <p:spPr>
          <a:xfrm>
            <a:off x="757085" y="4163110"/>
            <a:ext cx="4854231" cy="646331"/>
          </a:xfrm>
          <a:prstGeom prst="rect">
            <a:avLst/>
          </a:prstGeom>
          <a:solidFill>
            <a:schemeClr val="bg1">
              <a:lumMod val="85000"/>
            </a:schemeClr>
          </a:solidFill>
        </p:spPr>
        <p:txBody>
          <a:bodyPr wrap="square">
            <a:spAutoFit/>
          </a:bodyPr>
          <a:lstStyle/>
          <a:p>
            <a:pPr algn="just"/>
            <a:r>
              <a:rPr lang="it-IT" dirty="0"/>
              <a:t>Tutte le richieste possono essere aperte usando i primi tre gruppi (slide precedente)</a:t>
            </a:r>
          </a:p>
        </p:txBody>
      </p:sp>
    </p:spTree>
    <p:extLst>
      <p:ext uri="{BB962C8B-B14F-4D97-AF65-F5344CB8AC3E}">
        <p14:creationId xmlns:p14="http://schemas.microsoft.com/office/powerpoint/2010/main" val="2969888303"/>
      </p:ext>
    </p:extLst>
  </p:cSld>
  <p:clrMapOvr>
    <a:masterClrMapping/>
  </p:clrMapOvr>
</p:sld>
</file>

<file path=ppt/theme/theme1.xml><?xml version="1.0" encoding="utf-8"?>
<a:theme xmlns:a="http://schemas.openxmlformats.org/drawingml/2006/main" name="ComGE_Viola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mGE_Viola2" id="{E3761929-AD16-4390-9F78-931DB5B99726}" vid="{FAE44EDE-AF2D-4D91-8178-BC8F6C82A3E1}"/>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ComGE_Viola2</Template>
  <TotalTime>14144</TotalTime>
  <Words>1853</Words>
  <Application>Microsoft Office PowerPoint</Application>
  <PresentationFormat>Widescreen</PresentationFormat>
  <Paragraphs>141</Paragraphs>
  <Slides>34</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34</vt:i4>
      </vt:variant>
    </vt:vector>
  </HeadingPairs>
  <TitlesOfParts>
    <vt:vector size="39" baseType="lpstr">
      <vt:lpstr>Arial</vt:lpstr>
      <vt:lpstr>Calibri</vt:lpstr>
      <vt:lpstr>Calibri Light</vt:lpstr>
      <vt:lpstr>Segoe UI</vt:lpstr>
      <vt:lpstr>ComGE_Viola2</vt:lpstr>
      <vt:lpstr>Portale Assistenza Sistemi Applicativi e Richieste Attrezzature Informatiche</vt:lpstr>
      <vt:lpstr>Presentazione standard di PowerPoint</vt:lpstr>
      <vt:lpstr>Presentazione standard di PowerPoint</vt:lpstr>
      <vt:lpstr>Presentazione standard di PowerPoint</vt:lpstr>
      <vt:lpstr>CREAZIONE TICKET DI ASSISTENZA SISTEMI APPLICATIVI</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CREAZIONE TICKET DI RICHIESTE ATTREZZATURE INFORMATICHE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Parodi Viola</dc:creator>
  <cp:lastModifiedBy>Ventimiglia Luca</cp:lastModifiedBy>
  <cp:revision>104</cp:revision>
  <dcterms:created xsi:type="dcterms:W3CDTF">2022-05-10T12:34:33Z</dcterms:created>
  <dcterms:modified xsi:type="dcterms:W3CDTF">2023-07-21T07:48:00Z</dcterms:modified>
</cp:coreProperties>
</file>